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285F4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4285F4"/>
        </a:fontRef>
        <a:srgbClr val="4285F4"/>
      </a:tcTxStyle>
      <a:tcStyle>
        <a:tcBdr>
          <a:left>
            <a:ln w="9525" cap="flat">
              <a:solidFill>
                <a:srgbClr val="9E9E9E"/>
              </a:solidFill>
              <a:prstDash val="solid"/>
              <a:round/>
            </a:ln>
          </a:left>
          <a:right>
            <a:ln w="9525" cap="flat">
              <a:solidFill>
                <a:srgbClr val="9E9E9E"/>
              </a:solidFill>
              <a:prstDash val="solid"/>
              <a:round/>
            </a:ln>
          </a:right>
          <a:top>
            <a:ln w="9525" cap="flat">
              <a:solidFill>
                <a:srgbClr val="9E9E9E"/>
              </a:solidFill>
              <a:prstDash val="solid"/>
              <a:round/>
            </a:ln>
          </a:top>
          <a:bottom>
            <a:ln w="9525" cap="flat">
              <a:solidFill>
                <a:srgbClr val="9E9E9E"/>
              </a:solidFill>
              <a:prstDash val="solid"/>
              <a:round/>
            </a:ln>
          </a:bottom>
          <a:insideH>
            <a:ln w="9525" cap="flat">
              <a:solidFill>
                <a:srgbClr val="9E9E9E"/>
              </a:solidFill>
              <a:prstDash val="solid"/>
              <a:round/>
            </a:ln>
          </a:insideH>
          <a:insideV>
            <a:ln w="9525" cap="flat">
              <a:solidFill>
                <a:srgbClr val="9E9E9E"/>
              </a:solidFill>
              <a:prstDash val="solid"/>
              <a:round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4285F4"/>
        </a:fontRef>
        <a:srgbClr val="4285F4"/>
      </a:tcTxStyle>
      <a:tcStyle>
        <a:tcBdr>
          <a:left>
            <a:ln w="9525" cap="flat">
              <a:solidFill>
                <a:srgbClr val="9E9E9E"/>
              </a:solidFill>
              <a:prstDash val="solid"/>
              <a:round/>
            </a:ln>
          </a:left>
          <a:right>
            <a:ln w="9525" cap="flat">
              <a:solidFill>
                <a:srgbClr val="9E9E9E"/>
              </a:solidFill>
              <a:prstDash val="solid"/>
              <a:round/>
            </a:ln>
          </a:right>
          <a:top>
            <a:ln w="9525" cap="flat">
              <a:solidFill>
                <a:srgbClr val="9E9E9E"/>
              </a:solidFill>
              <a:prstDash val="solid"/>
              <a:round/>
            </a:ln>
          </a:top>
          <a:bottom>
            <a:ln w="9525" cap="flat">
              <a:solidFill>
                <a:srgbClr val="9E9E9E"/>
              </a:solidFill>
              <a:prstDash val="solid"/>
              <a:round/>
            </a:ln>
          </a:bottom>
          <a:insideH>
            <a:ln w="9525" cap="flat">
              <a:solidFill>
                <a:srgbClr val="9E9E9E"/>
              </a:solidFill>
              <a:prstDash val="solid"/>
              <a:round/>
            </a:ln>
          </a:insideH>
          <a:insideV>
            <a:ln w="9525" cap="flat">
              <a:solidFill>
                <a:srgbClr val="9E9E9E"/>
              </a:solidFill>
              <a:prstDash val="solid"/>
              <a:round/>
            </a:ln>
          </a:insideV>
        </a:tcBdr>
        <a:fill>
          <a:noFill/>
        </a:fill>
      </a:tcStyle>
    </a:firstCol>
    <a:lastRow>
      <a:tcTxStyle b="off" i="off">
        <a:fontRef idx="minor">
          <a:srgbClr val="4285F4"/>
        </a:fontRef>
        <a:srgbClr val="4285F4"/>
      </a:tcTxStyle>
      <a:tcStyle>
        <a:tcBdr>
          <a:left>
            <a:ln w="9525" cap="flat">
              <a:solidFill>
                <a:srgbClr val="9E9E9E"/>
              </a:solidFill>
              <a:prstDash val="solid"/>
              <a:round/>
            </a:ln>
          </a:left>
          <a:right>
            <a:ln w="9525" cap="flat">
              <a:solidFill>
                <a:srgbClr val="9E9E9E"/>
              </a:solidFill>
              <a:prstDash val="solid"/>
              <a:round/>
            </a:ln>
          </a:right>
          <a:top>
            <a:ln w="9525" cap="flat">
              <a:solidFill>
                <a:srgbClr val="9E9E9E"/>
              </a:solidFill>
              <a:prstDash val="solid"/>
              <a:round/>
            </a:ln>
          </a:top>
          <a:bottom>
            <a:ln w="9525" cap="flat">
              <a:solidFill>
                <a:srgbClr val="9E9E9E"/>
              </a:solidFill>
              <a:prstDash val="solid"/>
              <a:round/>
            </a:ln>
          </a:bottom>
          <a:insideH>
            <a:ln w="9525" cap="flat">
              <a:solidFill>
                <a:srgbClr val="9E9E9E"/>
              </a:solidFill>
              <a:prstDash val="solid"/>
              <a:round/>
            </a:ln>
          </a:insideH>
          <a:insideV>
            <a:ln w="9525" cap="flat">
              <a:solidFill>
                <a:srgbClr val="9E9E9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ff" i="off">
        <a:fontRef idx="minor">
          <a:srgbClr val="4285F4"/>
        </a:fontRef>
        <a:srgbClr val="4285F4"/>
      </a:tcTxStyle>
      <a:tcStyle>
        <a:tcBdr>
          <a:left>
            <a:ln w="9525" cap="flat">
              <a:solidFill>
                <a:srgbClr val="9E9E9E"/>
              </a:solidFill>
              <a:prstDash val="solid"/>
              <a:round/>
            </a:ln>
          </a:left>
          <a:right>
            <a:ln w="9525" cap="flat">
              <a:solidFill>
                <a:srgbClr val="9E9E9E"/>
              </a:solidFill>
              <a:prstDash val="solid"/>
              <a:round/>
            </a:ln>
          </a:right>
          <a:top>
            <a:ln w="9525" cap="flat">
              <a:solidFill>
                <a:srgbClr val="9E9E9E"/>
              </a:solidFill>
              <a:prstDash val="solid"/>
              <a:round/>
            </a:ln>
          </a:top>
          <a:bottom>
            <a:ln w="9525" cap="flat">
              <a:solidFill>
                <a:srgbClr val="9E9E9E"/>
              </a:solidFill>
              <a:prstDash val="solid"/>
              <a:round/>
            </a:ln>
          </a:bottom>
          <a:insideH>
            <a:ln w="9525" cap="flat">
              <a:solidFill>
                <a:srgbClr val="9E9E9E"/>
              </a:solidFill>
              <a:prstDash val="solid"/>
              <a:round/>
            </a:ln>
          </a:insideH>
          <a:insideV>
            <a:ln w="9525" cap="flat">
              <a:solidFill>
                <a:srgbClr val="9E9E9E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4285F4"/>
        </a:fontRef>
        <a:srgbClr val="4285F4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5E7"/>
          </a:solidFill>
        </a:fill>
      </a:tcStyle>
    </a:wholeTbl>
    <a:band2H>
      <a:tcTxStyle b="def" i="def"/>
      <a:tcStyle>
        <a:tcBdr/>
        <a:fill>
          <a:solidFill>
            <a:srgbClr val="E6EB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4285F4"/>
        </a:fontRef>
        <a:srgbClr val="4285F4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1CDCC"/>
          </a:solidFill>
        </a:fill>
      </a:tcStyle>
    </a:wholeTbl>
    <a:band2H>
      <a:tcTxStyle b="def" i="def"/>
      <a:tcStyle>
        <a:tcBdr/>
        <a:fill>
          <a:solidFill>
            <a:srgbClr val="F8E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4285F4"/>
        </a:fontRef>
        <a:srgbClr val="4285F4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BE5CA"/>
          </a:solidFill>
        </a:fill>
      </a:tcStyle>
    </a:wholeTbl>
    <a:band2H>
      <a:tcTxStyle b="def" i="def"/>
      <a:tcStyle>
        <a:tcBdr/>
        <a:fill>
          <a:solidFill>
            <a:srgbClr val="FDF2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4285F4"/>
        </a:fontRef>
        <a:srgbClr val="4285F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DFD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4285F4"/>
        </a:fontRef>
        <a:srgbClr val="4285F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285F4"/>
              </a:solidFill>
              <a:prstDash val="solid"/>
              <a:round/>
            </a:ln>
          </a:top>
          <a:bottom>
            <a:ln w="25400" cap="flat">
              <a:solidFill>
                <a:srgbClr val="4285F4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285F4"/>
              </a:solidFill>
              <a:prstDash val="solid"/>
              <a:round/>
            </a:ln>
          </a:top>
          <a:bottom>
            <a:ln w="25400" cap="flat">
              <a:solidFill>
                <a:srgbClr val="4285F4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4285F4"/>
        </a:fontRef>
        <a:srgbClr val="4285F4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8FB"/>
          </a:solidFill>
        </a:fill>
      </a:tcStyle>
    </a:wholeTbl>
    <a:band2H>
      <a:tcTxStyle b="def" i="def"/>
      <a:tcStyle>
        <a:tcBdr/>
        <a:fill>
          <a:solidFill>
            <a:srgbClr val="E8EDF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285F4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285F4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285F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1" name="Shape 36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Arial"/>
      </a:defRPr>
    </a:lvl1pPr>
    <a:lvl2pPr indent="228600" latinLnBrk="0">
      <a:defRPr sz="1200">
        <a:latin typeface="+mn-lt"/>
        <a:ea typeface="+mn-ea"/>
        <a:cs typeface="+mn-cs"/>
        <a:sym typeface="Arial"/>
      </a:defRPr>
    </a:lvl2pPr>
    <a:lvl3pPr indent="457200" latinLnBrk="0">
      <a:defRPr sz="1200">
        <a:latin typeface="+mn-lt"/>
        <a:ea typeface="+mn-ea"/>
        <a:cs typeface="+mn-cs"/>
        <a:sym typeface="Arial"/>
      </a:defRPr>
    </a:lvl3pPr>
    <a:lvl4pPr indent="685800" latinLnBrk="0">
      <a:defRPr sz="1200">
        <a:latin typeface="+mn-lt"/>
        <a:ea typeface="+mn-ea"/>
        <a:cs typeface="+mn-cs"/>
        <a:sym typeface="Arial"/>
      </a:defRPr>
    </a:lvl4pPr>
    <a:lvl5pPr indent="914400" latinLnBrk="0">
      <a:defRPr sz="1200">
        <a:latin typeface="+mn-lt"/>
        <a:ea typeface="+mn-ea"/>
        <a:cs typeface="+mn-cs"/>
        <a:sym typeface="Arial"/>
      </a:defRPr>
    </a:lvl5pPr>
    <a:lvl6pPr indent="1143000" latinLnBrk="0">
      <a:defRPr sz="1200">
        <a:latin typeface="+mn-lt"/>
        <a:ea typeface="+mn-ea"/>
        <a:cs typeface="+mn-cs"/>
        <a:sym typeface="Arial"/>
      </a:defRPr>
    </a:lvl6pPr>
    <a:lvl7pPr indent="1371600" latinLnBrk="0">
      <a:defRPr sz="1200">
        <a:latin typeface="+mn-lt"/>
        <a:ea typeface="+mn-ea"/>
        <a:cs typeface="+mn-cs"/>
        <a:sym typeface="Arial"/>
      </a:defRPr>
    </a:lvl7pPr>
    <a:lvl8pPr indent="1600200" latinLnBrk="0">
      <a:defRPr sz="1200">
        <a:latin typeface="+mn-lt"/>
        <a:ea typeface="+mn-ea"/>
        <a:cs typeface="+mn-cs"/>
        <a:sym typeface="Arial"/>
      </a:defRPr>
    </a:lvl8pPr>
    <a:lvl9pPr indent="1828800" latinLnBrk="0">
      <a:defRPr sz="1200">
        <a:latin typeface="+mn-lt"/>
        <a:ea typeface="+mn-ea"/>
        <a:cs typeface="+mn-cs"/>
        <a:sym typeface="Arial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6" name="Shape 36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 this section, we’re going to cover the basics of supervised machine learning to get you prepared to start tackling problems on your own.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1" name="Shape 37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pPr/>
            <a:r>
              <a:t>The section will comprise of 4 videos. First, we’re going to get our anaconda environment set up and make sure we’re able to run the examples, and then over the next few videos we’ll take a step back and cover a bit of the theory behind machine learning before we start implementing algorithms in the next section.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6" name="Shape 37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Here we are at the first video, where we’re going to get our Anaconda environment set up.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1" name="Shape 38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hope to accomplish several things in this video—first, we will look at a quick demo of what we are hoping to achieve through supervised machine learning. Next, we’ll progress through the environment and package setup.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8" name="Shape 38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First, though, we’re going to quickly take a look at what we can do with supervised machine learning.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6" name="Shape 39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OK now that we’ve walked through that example, let’s go ahead and get our Anaconda environment set up. </a:t>
            </a:r>
          </a:p>
          <a:p>
            <a:pPr/>
          </a:p>
          <a:p>
            <a:pPr/>
            <a:r>
              <a:t>Amongst other things, Anaconda is a dependency management tool that allows us to control specific versioning of each of the packages we want to use.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2" name="Shape 40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If you don’t already have it, go out to the anaconda website and download it. In this course, we’ll be using Python 3.5+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8" name="Shape 40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Once we have anaconda, we can get install our environment using the included YAML file. Here’s how we can do that…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3" name="Shape 41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 this video, we built the packtml package and got setup with Anaconda. In the next video we’ll start covering some of the theory behind supervised machine learning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 showMasterPhAnim="1">
  <p:cSld name="Cours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Text"/>
          <p:cNvSpPr txBox="1"/>
          <p:nvPr>
            <p:ph type="title"/>
          </p:nvPr>
        </p:nvSpPr>
        <p:spPr>
          <a:xfrm>
            <a:off x="390525" y="2803824"/>
            <a:ext cx="8222100" cy="573301"/>
          </a:xfrm>
          <a:prstGeom prst="rect">
            <a:avLst/>
          </a:prstGeom>
        </p:spPr>
        <p:txBody>
          <a:bodyPr anchor="b"/>
          <a:lstStyle>
            <a:lvl1pPr>
              <a:defRPr sz="2600"/>
            </a:lvl1pPr>
          </a:lstStyle>
          <a:p>
            <a:pPr/>
            <a:r>
              <a:t>Title Text</a:t>
            </a:r>
          </a:p>
        </p:txBody>
      </p:sp>
      <p:pic>
        <p:nvPicPr>
          <p:cNvPr id="13" name="Shape 11" descr="Shap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49" y="1477729"/>
            <a:ext cx="3382883" cy="161667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Author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54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108" name="Shape 55"/>
          <p:cNvSpPr/>
          <p:nvPr/>
        </p:nvSpPr>
        <p:spPr>
          <a:xfrm rot="5400000">
            <a:off x="1946424" y="2517750"/>
            <a:ext cx="5142902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109" name="Title Text"/>
          <p:cNvSpPr txBox="1"/>
          <p:nvPr>
            <p:ph type="title"/>
          </p:nvPr>
        </p:nvSpPr>
        <p:spPr>
          <a:xfrm>
            <a:off x="265500" y="3387625"/>
            <a:ext cx="4045200" cy="1482301"/>
          </a:xfrm>
          <a:prstGeom prst="rect">
            <a:avLst/>
          </a:prstGeom>
        </p:spPr>
        <p:txBody>
          <a:bodyPr anchor="t"/>
          <a:lstStyle>
            <a:lvl1pPr algn="ctr">
              <a:defRPr sz="2400">
                <a:solidFill>
                  <a:srgbClr val="4285F4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0" name="Body Level One…"/>
          <p:cNvSpPr txBox="1"/>
          <p:nvPr>
            <p:ph type="body" sz="half" idx="1"/>
          </p:nvPr>
        </p:nvSpPr>
        <p:spPr>
          <a:xfrm>
            <a:off x="4939500" y="724199"/>
            <a:ext cx="3837000" cy="3695102"/>
          </a:xfrm>
          <a:prstGeom prst="rect">
            <a:avLst/>
          </a:prstGeom>
        </p:spPr>
        <p:txBody>
          <a:bodyPr anchor="ctr">
            <a:normAutofit fontScale="100000" lnSpcReduction="0"/>
          </a:bodyPr>
          <a:lstStyle>
            <a:lvl1pPr>
              <a:defRPr sz="2200">
                <a:solidFill>
                  <a:srgbClr val="FFFFFF"/>
                </a:solidFill>
              </a:defRPr>
            </a:lvl1pPr>
            <a:lvl2pPr>
              <a:defRPr sz="2200">
                <a:solidFill>
                  <a:srgbClr val="FFFFFF"/>
                </a:solidFill>
              </a:defRPr>
            </a:lvl2pPr>
            <a:lvl3pPr>
              <a:defRPr sz="2200">
                <a:solidFill>
                  <a:srgbClr val="FFFFFF"/>
                </a:solidFill>
              </a:defRPr>
            </a:lvl3pPr>
            <a:lvl4pPr>
              <a:defRPr sz="2200">
                <a:solidFill>
                  <a:srgbClr val="FFFFFF"/>
                </a:solidFill>
              </a:defRPr>
            </a:lvl4pPr>
            <a:lvl5pPr>
              <a:defRPr sz="22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11" name="Shape 58" descr="Shape 5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4179" y="4134623"/>
            <a:ext cx="438223" cy="837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Shape 59" descr="Shape 5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2554" y="917976"/>
            <a:ext cx="2291101" cy="2291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798" y="0"/>
                </a:moveTo>
                <a:cubicBezTo>
                  <a:pt x="4834" y="0"/>
                  <a:pt x="0" y="4834"/>
                  <a:pt x="0" y="10798"/>
                </a:cubicBezTo>
                <a:cubicBezTo>
                  <a:pt x="0" y="16763"/>
                  <a:pt x="4834" y="21600"/>
                  <a:pt x="10798" y="21600"/>
                </a:cubicBezTo>
                <a:cubicBezTo>
                  <a:pt x="16763" y="21600"/>
                  <a:pt x="21600" y="16763"/>
                  <a:pt x="21600" y="10798"/>
                </a:cubicBezTo>
                <a:cubicBezTo>
                  <a:pt x="21600" y="4834"/>
                  <a:pt x="16763" y="0"/>
                  <a:pt x="10798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61"/>
          <p:cNvSpPr/>
          <p:nvPr/>
        </p:nvSpPr>
        <p:spPr>
          <a:xfrm flipH="1" rot="10800000">
            <a:off x="0" y="0"/>
            <a:ext cx="9144000" cy="46959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121" name="Shape 62"/>
          <p:cNvSpPr/>
          <p:nvPr/>
        </p:nvSpPr>
        <p:spPr>
          <a:xfrm flipH="1" rot="10800000">
            <a:off x="0" y="4622724"/>
            <a:ext cx="9144000" cy="741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122" name="Body Level One…"/>
          <p:cNvSpPr txBox="1"/>
          <p:nvPr>
            <p:ph type="body" sz="quarter" idx="1"/>
          </p:nvPr>
        </p:nvSpPr>
        <p:spPr>
          <a:xfrm>
            <a:off x="57150" y="4696824"/>
            <a:ext cx="8382000" cy="446701"/>
          </a:xfrm>
          <a:prstGeom prst="rect">
            <a:avLst/>
          </a:prstGeom>
        </p:spPr>
        <p:txBody>
          <a:bodyPr anchor="ctr">
            <a:normAutofit fontScale="100000" lnSpcReduction="0"/>
          </a:bodyPr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itle Text"/>
          <p:cNvSpPr txBox="1"/>
          <p:nvPr>
            <p:ph type="title"/>
          </p:nvPr>
        </p:nvSpPr>
        <p:spPr>
          <a:xfrm>
            <a:off x="460950" y="1248299"/>
            <a:ext cx="8222100" cy="1963501"/>
          </a:xfrm>
          <a:prstGeom prst="rect">
            <a:avLst/>
          </a:prstGeom>
        </p:spPr>
        <p:txBody>
          <a:bodyPr anchor="b"/>
          <a:lstStyle>
            <a:lvl1pPr algn="ctr">
              <a:defRPr sz="12000">
                <a:solidFill>
                  <a:srgbClr val="F3F3F3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1" name="Body Level One…"/>
          <p:cNvSpPr txBox="1"/>
          <p:nvPr>
            <p:ph type="body" sz="quarter" idx="1"/>
          </p:nvPr>
        </p:nvSpPr>
        <p:spPr>
          <a:xfrm>
            <a:off x="1595400" y="3273924"/>
            <a:ext cx="5953201" cy="13008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algn="ctr">
              <a:defRPr>
                <a:solidFill>
                  <a:srgbClr val="F3F3F3"/>
                </a:solidFill>
              </a:defRPr>
            </a:lvl1pPr>
            <a:lvl2pPr algn="ctr">
              <a:defRPr>
                <a:solidFill>
                  <a:srgbClr val="F3F3F3"/>
                </a:solidFill>
              </a:defRPr>
            </a:lvl2pPr>
            <a:lvl3pPr algn="ctr">
              <a:defRPr>
                <a:solidFill>
                  <a:srgbClr val="F3F3F3"/>
                </a:solidFill>
              </a:defRPr>
            </a:lvl3pPr>
            <a:lvl4pPr algn="ctr">
              <a:defRPr>
                <a:solidFill>
                  <a:srgbClr val="F3F3F3"/>
                </a:solidFill>
              </a:defRPr>
            </a:lvl4pPr>
            <a:lvl5pPr algn="ctr">
              <a:defRPr>
                <a:solidFill>
                  <a:srgbClr val="F3F3F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Body Level One…"/>
          <p:cNvSpPr txBox="1"/>
          <p:nvPr>
            <p:ph type="body" sz="half" idx="1"/>
          </p:nvPr>
        </p:nvSpPr>
        <p:spPr>
          <a:xfrm>
            <a:off x="4570050" y="564749"/>
            <a:ext cx="4106101" cy="4014001"/>
          </a:xfrm>
          <a:prstGeom prst="rect">
            <a:avLst/>
          </a:prstGeom>
        </p:spPr>
        <p:txBody>
          <a:bodyPr anchor="ctr">
            <a:normAutofit fontScale="100000" lnSpcReduction="0"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47" name="Shape 72" descr="Shape 7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749" y="1763404"/>
            <a:ext cx="3382883" cy="1616670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(Assembly)">
    <p:bg>
      <p:bgPr>
        <a:solidFill>
          <a:srgbClr val="3E5DA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(Classic)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(Ruby)">
    <p:bg>
      <p:bgPr>
        <a:solidFill>
          <a:srgbClr val="EE2D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(Field)">
    <p:bg>
      <p:bgPr>
        <a:solidFill>
          <a:srgbClr val="00A34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(Evolve)">
    <p:bg>
      <p:bgPr>
        <a:solidFill>
          <a:srgbClr val="29BEC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and Sub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Text"/>
          <p:cNvSpPr txBox="1"/>
          <p:nvPr>
            <p:ph type="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390525" y="2789129"/>
            <a:ext cx="8222100" cy="4329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(Hack)">
    <p:bg>
      <p:bgPr>
        <a:solidFill>
          <a:srgbClr val="4C38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(Sprint)">
    <p:bg>
      <p:bgPr>
        <a:solidFill>
          <a:srgbClr val="BE1A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ourse Title and Author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itle Text"/>
          <p:cNvSpPr txBox="1"/>
          <p:nvPr>
            <p:ph type="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Title Text</a:t>
            </a:r>
          </a:p>
        </p:txBody>
      </p:sp>
      <p:sp>
        <p:nvSpPr>
          <p:cNvPr id="205" name="Body Level One…"/>
          <p:cNvSpPr txBox="1"/>
          <p:nvPr>
            <p:ph type="body" sz="quarter" idx="1"/>
          </p:nvPr>
        </p:nvSpPr>
        <p:spPr>
          <a:xfrm>
            <a:off x="390525" y="2789129"/>
            <a:ext cx="8222100" cy="4329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ection and Sub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Title Text"/>
          <p:cNvSpPr txBox="1"/>
          <p:nvPr>
            <p:ph type="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Title Text</a:t>
            </a:r>
          </a:p>
        </p:txBody>
      </p:sp>
      <p:sp>
        <p:nvSpPr>
          <p:cNvPr id="214" name="Body Level One…"/>
          <p:cNvSpPr txBox="1"/>
          <p:nvPr>
            <p:ph type="body" sz="quarter" idx="1"/>
          </p:nvPr>
        </p:nvSpPr>
        <p:spPr>
          <a:xfrm>
            <a:off x="390525" y="2789129"/>
            <a:ext cx="8222100" cy="4329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22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Body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100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23" name="Shape 101"/>
          <p:cNvSpPr/>
          <p:nvPr/>
        </p:nvSpPr>
        <p:spPr>
          <a:xfrm>
            <a:off x="0" y="1685999"/>
            <a:ext cx="9144000" cy="1086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24" name="Title Text"/>
          <p:cNvSpPr txBox="1"/>
          <p:nvPr>
            <p:ph type="title"/>
          </p:nvPr>
        </p:nvSpPr>
        <p:spPr>
          <a:xfrm>
            <a:off x="471900" y="738725"/>
            <a:ext cx="8222100" cy="76770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225" name="Body Level One…"/>
          <p:cNvSpPr txBox="1"/>
          <p:nvPr>
            <p:ph type="body" idx="1"/>
          </p:nvPr>
        </p:nvSpPr>
        <p:spPr>
          <a:xfrm>
            <a:off x="471900" y="1919074"/>
            <a:ext cx="8222100" cy="27102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2000">
                <a:solidFill>
                  <a:srgbClr val="434343"/>
                </a:solidFill>
              </a:defRPr>
            </a:lvl1pPr>
            <a:lvl2pPr>
              <a:defRPr sz="2000">
                <a:solidFill>
                  <a:srgbClr val="434343"/>
                </a:solidFill>
              </a:defRPr>
            </a:lvl2pPr>
            <a:lvl3pPr>
              <a:defRPr sz="2000">
                <a:solidFill>
                  <a:srgbClr val="434343"/>
                </a:solidFill>
              </a:defRPr>
            </a:lvl3pPr>
            <a:lvl4pPr>
              <a:defRPr sz="2000">
                <a:solidFill>
                  <a:srgbClr val="434343"/>
                </a:solidFill>
              </a:defRPr>
            </a:lvl4pPr>
            <a:lvl5pPr>
              <a:defRPr sz="2000">
                <a:solidFill>
                  <a:srgbClr val="43434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Two Columns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105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34" name="Shape 106"/>
          <p:cNvSpPr/>
          <p:nvPr/>
        </p:nvSpPr>
        <p:spPr>
          <a:xfrm>
            <a:off x="0" y="1685999"/>
            <a:ext cx="9144000" cy="1086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35" name="Title Text"/>
          <p:cNvSpPr txBox="1"/>
          <p:nvPr>
            <p:ph type="title"/>
          </p:nvPr>
        </p:nvSpPr>
        <p:spPr>
          <a:xfrm>
            <a:off x="471900" y="738725"/>
            <a:ext cx="8222100" cy="76770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236" name="Body Level One…"/>
          <p:cNvSpPr txBox="1"/>
          <p:nvPr>
            <p:ph type="body" sz="half" idx="1"/>
          </p:nvPr>
        </p:nvSpPr>
        <p:spPr>
          <a:xfrm>
            <a:off x="471900" y="1919074"/>
            <a:ext cx="3999901" cy="27102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2000">
                <a:solidFill>
                  <a:srgbClr val="434343"/>
                </a:solidFill>
              </a:defRPr>
            </a:lvl1pPr>
            <a:lvl2pPr>
              <a:defRPr sz="2000">
                <a:solidFill>
                  <a:srgbClr val="434343"/>
                </a:solidFill>
              </a:defRPr>
            </a:lvl2pPr>
            <a:lvl3pPr>
              <a:defRPr sz="2000">
                <a:solidFill>
                  <a:srgbClr val="434343"/>
                </a:solidFill>
              </a:defRPr>
            </a:lvl3pPr>
            <a:lvl4pPr>
              <a:defRPr sz="2000">
                <a:solidFill>
                  <a:srgbClr val="434343"/>
                </a:solidFill>
              </a:defRPr>
            </a:lvl4pPr>
            <a:lvl5pPr>
              <a:defRPr sz="2000">
                <a:solidFill>
                  <a:srgbClr val="43434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7" name="Shape 109"/>
          <p:cNvSpPr txBox="1"/>
          <p:nvPr>
            <p:ph type="body" sz="half" idx="13"/>
          </p:nvPr>
        </p:nvSpPr>
        <p:spPr>
          <a:xfrm>
            <a:off x="4694249" y="1919075"/>
            <a:ext cx="3999901" cy="2710199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>
              <a:defRPr sz="2000">
                <a:solidFill>
                  <a:srgbClr val="434343"/>
                </a:solidFill>
              </a:defRPr>
            </a:pPr>
          </a:p>
        </p:txBody>
      </p:sp>
      <p:sp>
        <p:nvSpPr>
          <p:cNvPr id="2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111"/>
          <p:cNvSpPr/>
          <p:nvPr/>
        </p:nvSpPr>
        <p:spPr>
          <a:xfrm flipH="1" rot="10800000">
            <a:off x="0" y="656400"/>
            <a:ext cx="9144000" cy="44871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46" name="Shape 112"/>
          <p:cNvSpPr/>
          <p:nvPr/>
        </p:nvSpPr>
        <p:spPr>
          <a:xfrm>
            <a:off x="0" y="656350"/>
            <a:ext cx="9144000" cy="1086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47" name="Title Text"/>
          <p:cNvSpPr txBox="1"/>
          <p:nvPr>
            <p:ph type="title"/>
          </p:nvPr>
        </p:nvSpPr>
        <p:spPr>
          <a:xfrm>
            <a:off x="98249" y="16349"/>
            <a:ext cx="8826601" cy="602701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/>
            <a:r>
              <a:t>Title Text</a:t>
            </a:r>
          </a:p>
        </p:txBody>
      </p:sp>
      <p:sp>
        <p:nvSpPr>
          <p:cNvPr id="24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One Column Text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115"/>
          <p:cNvSpPr/>
          <p:nvPr/>
        </p:nvSpPr>
        <p:spPr>
          <a:xfrm flipH="1" rot="10800000">
            <a:off x="3276600" y="24"/>
            <a:ext cx="5867400" cy="51435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56" name="Shape 116"/>
          <p:cNvSpPr/>
          <p:nvPr/>
        </p:nvSpPr>
        <p:spPr>
          <a:xfrm rot="16200000">
            <a:off x="759149" y="2517450"/>
            <a:ext cx="5143501" cy="1086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57" name="Title Text"/>
          <p:cNvSpPr txBox="1"/>
          <p:nvPr>
            <p:ph type="title"/>
          </p:nvPr>
        </p:nvSpPr>
        <p:spPr>
          <a:xfrm>
            <a:off x="226076" y="357800"/>
            <a:ext cx="2808001" cy="95340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Title Text</a:t>
            </a:r>
          </a:p>
        </p:txBody>
      </p:sp>
      <p:sp>
        <p:nvSpPr>
          <p:cNvPr id="258" name="Body Level One…"/>
          <p:cNvSpPr txBox="1"/>
          <p:nvPr>
            <p:ph type="body" sz="quarter" idx="1"/>
          </p:nvPr>
        </p:nvSpPr>
        <p:spPr>
          <a:xfrm>
            <a:off x="226075" y="1465799"/>
            <a:ext cx="2808000" cy="31635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Main Point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6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plit Summary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122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75" name="Shape 123"/>
          <p:cNvSpPr/>
          <p:nvPr/>
        </p:nvSpPr>
        <p:spPr>
          <a:xfrm rot="5400000">
            <a:off x="1946424" y="2517750"/>
            <a:ext cx="5142902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76" name="Title Text"/>
          <p:cNvSpPr txBox="1"/>
          <p:nvPr>
            <p:ph type="title"/>
          </p:nvPr>
        </p:nvSpPr>
        <p:spPr>
          <a:xfrm>
            <a:off x="265500" y="1233175"/>
            <a:ext cx="4045200" cy="1482301"/>
          </a:xfrm>
          <a:prstGeom prst="rect">
            <a:avLst/>
          </a:prstGeom>
        </p:spPr>
        <p:txBody>
          <a:bodyPr anchor="b"/>
          <a:lstStyle>
            <a:lvl1pPr algn="ctr">
              <a:defRPr sz="4200">
                <a:solidFill>
                  <a:srgbClr val="434343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77" name="Body Level One…"/>
          <p:cNvSpPr txBox="1"/>
          <p:nvPr>
            <p:ph type="body" sz="quarter" idx="1"/>
          </p:nvPr>
        </p:nvSpPr>
        <p:spPr>
          <a:xfrm>
            <a:off x="265500" y="2779466"/>
            <a:ext cx="4045200" cy="12351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defRPr sz="21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8" name="Shape 126"/>
          <p:cNvSpPr txBox="1"/>
          <p:nvPr>
            <p:ph type="body" sz="half" idx="13"/>
          </p:nvPr>
        </p:nvSpPr>
        <p:spPr>
          <a:xfrm>
            <a:off x="4939500" y="724199"/>
            <a:ext cx="3837000" cy="3695102"/>
          </a:xfrm>
          <a:prstGeom prst="rect">
            <a:avLst/>
          </a:prstGeom>
        </p:spPr>
        <p:txBody>
          <a:bodyPr anchor="ctr">
            <a:normAutofit fontScale="100000" lnSpcReduction="0"/>
          </a:bodyPr>
          <a:lstStyle/>
          <a:p>
            <a:pPr>
              <a:defRPr sz="2200">
                <a:solidFill>
                  <a:srgbClr val="FFFFFF"/>
                </a:solidFill>
              </a:defRPr>
            </a:pPr>
          </a:p>
        </p:txBody>
      </p:sp>
      <p:sp>
        <p:nvSpPr>
          <p:cNvPr id="27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tandalone Introduction or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460950" y="2065350"/>
            <a:ext cx="8222100" cy="1012801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</a:lstStyle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aption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134"/>
          <p:cNvSpPr/>
          <p:nvPr/>
        </p:nvSpPr>
        <p:spPr>
          <a:xfrm flipH="1" rot="10800000">
            <a:off x="0" y="0"/>
            <a:ext cx="9144000" cy="46959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87" name="Shape 135"/>
          <p:cNvSpPr/>
          <p:nvPr/>
        </p:nvSpPr>
        <p:spPr>
          <a:xfrm flipH="1" rot="10800000">
            <a:off x="0" y="4622724"/>
            <a:ext cx="9144000" cy="741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88" name="Body Level One…"/>
          <p:cNvSpPr txBox="1"/>
          <p:nvPr>
            <p:ph type="body" sz="quarter" idx="1"/>
          </p:nvPr>
        </p:nvSpPr>
        <p:spPr>
          <a:xfrm>
            <a:off x="57150" y="4696824"/>
            <a:ext cx="8382000" cy="446701"/>
          </a:xfrm>
          <a:prstGeom prst="rect">
            <a:avLst/>
          </a:prstGeom>
        </p:spPr>
        <p:txBody>
          <a:bodyPr anchor="ctr">
            <a:normAutofit fontScale="100000" lnSpcReduction="0"/>
          </a:bodyPr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ig Number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Title Text"/>
          <p:cNvSpPr txBox="1"/>
          <p:nvPr>
            <p:ph type="title"/>
          </p:nvPr>
        </p:nvSpPr>
        <p:spPr>
          <a:xfrm>
            <a:off x="460950" y="1248299"/>
            <a:ext cx="8222100" cy="1963501"/>
          </a:xfrm>
          <a:prstGeom prst="rect">
            <a:avLst/>
          </a:prstGeom>
        </p:spPr>
        <p:txBody>
          <a:bodyPr anchor="b"/>
          <a:lstStyle>
            <a:lvl1pPr algn="ctr">
              <a:defRPr sz="12000">
                <a:solidFill>
                  <a:srgbClr val="F3F3F3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97" name="Body Level One…"/>
          <p:cNvSpPr txBox="1"/>
          <p:nvPr>
            <p:ph type="body" sz="quarter" idx="1"/>
          </p:nvPr>
        </p:nvSpPr>
        <p:spPr>
          <a:xfrm>
            <a:off x="1595400" y="3273924"/>
            <a:ext cx="5953201" cy="13008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algn="ctr">
              <a:defRPr>
                <a:solidFill>
                  <a:srgbClr val="F3F3F3"/>
                </a:solidFill>
              </a:defRPr>
            </a:lvl1pPr>
            <a:lvl2pPr algn="ctr">
              <a:defRPr>
                <a:solidFill>
                  <a:srgbClr val="F3F3F3"/>
                </a:solidFill>
              </a:defRPr>
            </a:lvl2pPr>
            <a:lvl3pPr algn="ctr">
              <a:defRPr>
                <a:solidFill>
                  <a:srgbClr val="F3F3F3"/>
                </a:solidFill>
              </a:defRPr>
            </a:lvl3pPr>
            <a:lvl4pPr algn="ctr">
              <a:defRPr>
                <a:solidFill>
                  <a:srgbClr val="F3F3F3"/>
                </a:solidFill>
              </a:defRPr>
            </a:lvl4pPr>
            <a:lvl5pPr algn="ctr">
              <a:defRPr>
                <a:solidFill>
                  <a:srgbClr val="F3F3F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bg>
      <p:bgPr>
        <a:solidFill>
          <a:srgbClr val="3333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 (Assembly)">
    <p:bg>
      <p:bgPr>
        <a:solidFill>
          <a:srgbClr val="3E5DA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 (Classi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 (Ruby)">
    <p:bg>
      <p:bgPr>
        <a:solidFill>
          <a:srgbClr val="EE2D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 (Field)">
    <p:bg>
      <p:bgPr>
        <a:solidFill>
          <a:srgbClr val="00A34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 (Evolve)">
    <p:bg>
      <p:bgPr>
        <a:solidFill>
          <a:srgbClr val="29BEC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 (Hack)">
    <p:bg>
      <p:bgPr>
        <a:solidFill>
          <a:srgbClr val="4C389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 (Sprint)">
    <p:bg>
      <p:bgPr>
        <a:solidFill>
          <a:srgbClr val="BE1A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20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9" name="Shape 21"/>
          <p:cNvSpPr/>
          <p:nvPr/>
        </p:nvSpPr>
        <p:spPr>
          <a:xfrm>
            <a:off x="0" y="1685999"/>
            <a:ext cx="9144000" cy="1086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40" name="Title Text"/>
          <p:cNvSpPr txBox="1"/>
          <p:nvPr>
            <p:ph type="title"/>
          </p:nvPr>
        </p:nvSpPr>
        <p:spPr>
          <a:xfrm>
            <a:off x="471900" y="738725"/>
            <a:ext cx="8222100" cy="76770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41" name="Body Level One…"/>
          <p:cNvSpPr txBox="1"/>
          <p:nvPr>
            <p:ph type="body" idx="1"/>
          </p:nvPr>
        </p:nvSpPr>
        <p:spPr>
          <a:xfrm>
            <a:off x="471900" y="1919074"/>
            <a:ext cx="8222100" cy="27102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2000">
                <a:solidFill>
                  <a:srgbClr val="434343"/>
                </a:solidFill>
              </a:defRPr>
            </a:lvl1pPr>
            <a:lvl2pPr>
              <a:defRPr sz="2000">
                <a:solidFill>
                  <a:srgbClr val="434343"/>
                </a:solidFill>
              </a:defRPr>
            </a:lvl2pPr>
            <a:lvl3pPr>
              <a:defRPr sz="2000">
                <a:solidFill>
                  <a:srgbClr val="434343"/>
                </a:solidFill>
              </a:defRPr>
            </a:lvl3pPr>
            <a:lvl4pPr>
              <a:defRPr sz="2000">
                <a:solidFill>
                  <a:srgbClr val="434343"/>
                </a:solidFill>
              </a:defRPr>
            </a:lvl4pPr>
            <a:lvl5pPr>
              <a:defRPr sz="2000">
                <a:solidFill>
                  <a:srgbClr val="43434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2" name="Shape 24" descr="Shape 2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4179" y="4134623"/>
            <a:ext cx="438223" cy="837902"/>
          </a:xfrm>
          <a:prstGeom prst="rect">
            <a:avLst/>
          </a:prstGeom>
          <a:ln w="12700">
            <a:miter lim="400000"/>
          </a:ln>
        </p:spPr>
      </p:pic>
      <p:sp>
        <p:nvSpPr>
          <p:cNvPr id="4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26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51" name="Shape 27"/>
          <p:cNvSpPr/>
          <p:nvPr/>
        </p:nvSpPr>
        <p:spPr>
          <a:xfrm>
            <a:off x="0" y="1685999"/>
            <a:ext cx="9144000" cy="1086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52" name="Title Text"/>
          <p:cNvSpPr txBox="1"/>
          <p:nvPr>
            <p:ph type="title"/>
          </p:nvPr>
        </p:nvSpPr>
        <p:spPr>
          <a:xfrm>
            <a:off x="471900" y="738725"/>
            <a:ext cx="8222100" cy="76770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53" name="Body Level One…"/>
          <p:cNvSpPr txBox="1"/>
          <p:nvPr>
            <p:ph type="body" sz="half" idx="1"/>
          </p:nvPr>
        </p:nvSpPr>
        <p:spPr>
          <a:xfrm>
            <a:off x="471900" y="1919074"/>
            <a:ext cx="3999901" cy="27102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2000">
                <a:solidFill>
                  <a:srgbClr val="434343"/>
                </a:solidFill>
              </a:defRPr>
            </a:lvl1pPr>
            <a:lvl2pPr>
              <a:defRPr sz="2000">
                <a:solidFill>
                  <a:srgbClr val="434343"/>
                </a:solidFill>
              </a:defRPr>
            </a:lvl2pPr>
            <a:lvl3pPr>
              <a:defRPr sz="2000">
                <a:solidFill>
                  <a:srgbClr val="434343"/>
                </a:solidFill>
              </a:defRPr>
            </a:lvl3pPr>
            <a:lvl4pPr>
              <a:defRPr sz="2000">
                <a:solidFill>
                  <a:srgbClr val="434343"/>
                </a:solidFill>
              </a:defRPr>
            </a:lvl4pPr>
            <a:lvl5pPr>
              <a:defRPr sz="2000">
                <a:solidFill>
                  <a:srgbClr val="43434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4" name="Shape 30"/>
          <p:cNvSpPr txBox="1"/>
          <p:nvPr>
            <p:ph type="body" sz="half" idx="13"/>
          </p:nvPr>
        </p:nvSpPr>
        <p:spPr>
          <a:xfrm>
            <a:off x="4694249" y="1919075"/>
            <a:ext cx="3999901" cy="2710199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>
              <a:defRPr sz="2000">
                <a:solidFill>
                  <a:srgbClr val="434343"/>
                </a:solidFill>
              </a:defRPr>
            </a:pPr>
          </a:p>
        </p:txBody>
      </p:sp>
      <p:pic>
        <p:nvPicPr>
          <p:cNvPr id="55" name="Shape 31" descr="Shape 3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4179" y="4134623"/>
            <a:ext cx="438223" cy="837902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33"/>
          <p:cNvSpPr/>
          <p:nvPr/>
        </p:nvSpPr>
        <p:spPr>
          <a:xfrm flipH="1" rot="10800000">
            <a:off x="0" y="656400"/>
            <a:ext cx="9144000" cy="44871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64" name="Shape 34"/>
          <p:cNvSpPr/>
          <p:nvPr/>
        </p:nvSpPr>
        <p:spPr>
          <a:xfrm>
            <a:off x="0" y="656350"/>
            <a:ext cx="9144000" cy="1086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65" name="Title Text"/>
          <p:cNvSpPr txBox="1"/>
          <p:nvPr>
            <p:ph type="title"/>
          </p:nvPr>
        </p:nvSpPr>
        <p:spPr>
          <a:xfrm>
            <a:off x="98249" y="16349"/>
            <a:ext cx="8826601" cy="602701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/>
            <a:r>
              <a:t>Title Text</a:t>
            </a:r>
          </a:p>
        </p:txBody>
      </p:sp>
      <p:pic>
        <p:nvPicPr>
          <p:cNvPr id="66" name="Shape 36" descr="Shape 3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4179" y="4134623"/>
            <a:ext cx="438223" cy="837902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38"/>
          <p:cNvSpPr/>
          <p:nvPr/>
        </p:nvSpPr>
        <p:spPr>
          <a:xfrm flipH="1" rot="10800000">
            <a:off x="3276600" y="24"/>
            <a:ext cx="5867400" cy="514350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75" name="Shape 39"/>
          <p:cNvSpPr/>
          <p:nvPr/>
        </p:nvSpPr>
        <p:spPr>
          <a:xfrm rot="16200000">
            <a:off x="759149" y="2517450"/>
            <a:ext cx="5143501" cy="108601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76" name="Title Text"/>
          <p:cNvSpPr txBox="1"/>
          <p:nvPr>
            <p:ph type="title"/>
          </p:nvPr>
        </p:nvSpPr>
        <p:spPr>
          <a:xfrm>
            <a:off x="226076" y="357800"/>
            <a:ext cx="2808001" cy="95340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Title Text</a:t>
            </a:r>
          </a:p>
        </p:txBody>
      </p:sp>
      <p:sp>
        <p:nvSpPr>
          <p:cNvPr id="77" name="Body Level One…"/>
          <p:cNvSpPr txBox="1"/>
          <p:nvPr>
            <p:ph type="body" sz="quarter" idx="1"/>
          </p:nvPr>
        </p:nvSpPr>
        <p:spPr>
          <a:xfrm>
            <a:off x="226075" y="1465799"/>
            <a:ext cx="2808000" cy="31635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78" name="Shape 42" descr="Shape 4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4179" y="4134623"/>
            <a:ext cx="438223" cy="837902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Main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Split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47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95" name="Shape 48"/>
          <p:cNvSpPr/>
          <p:nvPr/>
        </p:nvSpPr>
        <p:spPr>
          <a:xfrm rot="5400000">
            <a:off x="1946424" y="2517750"/>
            <a:ext cx="5142902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/>
          </a:gra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96" name="Title Text"/>
          <p:cNvSpPr txBox="1"/>
          <p:nvPr>
            <p:ph type="title"/>
          </p:nvPr>
        </p:nvSpPr>
        <p:spPr>
          <a:xfrm>
            <a:off x="265500" y="1233175"/>
            <a:ext cx="4045200" cy="1482301"/>
          </a:xfrm>
          <a:prstGeom prst="rect">
            <a:avLst/>
          </a:prstGeom>
        </p:spPr>
        <p:txBody>
          <a:bodyPr anchor="b"/>
          <a:lstStyle>
            <a:lvl1pPr algn="ctr">
              <a:defRPr sz="4200">
                <a:solidFill>
                  <a:srgbClr val="434343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97" name="Body Level One…"/>
          <p:cNvSpPr txBox="1"/>
          <p:nvPr>
            <p:ph type="body" sz="quarter" idx="1"/>
          </p:nvPr>
        </p:nvSpPr>
        <p:spPr>
          <a:xfrm>
            <a:off x="265500" y="2779466"/>
            <a:ext cx="4045200" cy="12351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defRPr sz="21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8" name="Shape 51"/>
          <p:cNvSpPr txBox="1"/>
          <p:nvPr>
            <p:ph type="body" sz="half" idx="13"/>
          </p:nvPr>
        </p:nvSpPr>
        <p:spPr>
          <a:xfrm>
            <a:off x="4939500" y="724199"/>
            <a:ext cx="3837000" cy="3695102"/>
          </a:xfrm>
          <a:prstGeom prst="rect">
            <a:avLst/>
          </a:prstGeom>
        </p:spPr>
        <p:txBody>
          <a:bodyPr anchor="ctr">
            <a:normAutofit fontScale="100000" lnSpcReduction="0"/>
          </a:bodyPr>
          <a:lstStyle/>
          <a:p>
            <a:pPr>
              <a:defRPr sz="2200">
                <a:solidFill>
                  <a:srgbClr val="FFFFFF"/>
                </a:solidFill>
              </a:defRPr>
            </a:pPr>
          </a:p>
        </p:txBody>
      </p:sp>
      <p:pic>
        <p:nvPicPr>
          <p:cNvPr id="99" name="Shape 52" descr="Shape 5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4179" y="4134623"/>
            <a:ext cx="438223" cy="837902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0.xml"/><Relationship Id="rId23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2.xml"/><Relationship Id="rId25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4.xml"/><Relationship Id="rId27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28.xml"/><Relationship Id="rId31" Type="http://schemas.openxmlformats.org/officeDocument/2006/relationships/slideLayout" Target="../slideLayouts/slideLayout29.xml"/><Relationship Id="rId32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3.xml"/><Relationship Id="rId36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5.xml"/><Relationship Id="rId38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38.xml"/><Relationship Id="rId41" Type="http://schemas.openxmlformats.org/officeDocument/2006/relationships/slideLayout" Target="../slideLayouts/slideLayout3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70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90250" y="488249"/>
            <a:ext cx="8034001" cy="40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pic>
        <p:nvPicPr>
          <p:cNvPr id="3" name="Shape 45" descr="Shape 4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4179" y="4134623"/>
            <a:ext cx="438223" cy="8379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Body Level One…"/>
          <p:cNvSpPr txBox="1"/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4419600" y="4599637"/>
            <a:ext cx="2133600" cy="335251"/>
          </a:xfrm>
          <a:prstGeom prst="rect">
            <a:avLst/>
          </a:prstGeom>
          <a:ln w="12700">
            <a:miter lim="400000"/>
          </a:ln>
        </p:spPr>
        <p:txBody>
          <a:bodyPr wrap="none" lIns="91424" tIns="91424" rIns="91424" bIns="91424" anchor="ctr">
            <a:spAutoFit/>
          </a:bodyPr>
          <a:lstStyle>
            <a:lvl1pPr algn="r">
              <a:defRPr sz="1000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  <p:sldLayoutId id="2147483682" r:id="rId36"/>
    <p:sldLayoutId id="2147483683" r:id="rId37"/>
    <p:sldLayoutId id="2147483684" r:id="rId38"/>
    <p:sldLayoutId id="2147483685" r:id="rId39"/>
    <p:sldLayoutId id="2147483686" r:id="rId40"/>
    <p:sldLayoutId id="2147483687" r:id="rId41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000" u="none">
          <a:ln>
            <a:noFill/>
          </a:ln>
          <a:solidFill>
            <a:srgbClr val="FFFFFF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15000"/>
        </a:lnSpc>
        <a:spcBef>
          <a:spcPts val="160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rgbClr val="737373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tif"/><Relationship Id="rId4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hyperlink" Target="https://www.anaconda.com/download/" TargetMode="Externa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167"/>
          <p:cNvSpPr txBox="1"/>
          <p:nvPr>
            <p:ph type="title"/>
          </p:nvPr>
        </p:nvSpPr>
        <p:spPr>
          <a:xfrm>
            <a:off x="390525" y="1819275"/>
            <a:ext cx="8222099" cy="933600"/>
          </a:xfrm>
          <a:prstGeom prst="rect">
            <a:avLst/>
          </a:prstGeom>
        </p:spPr>
        <p:txBody>
          <a:bodyPr/>
          <a:lstStyle>
            <a:lvl1pPr defTabSz="685800">
              <a:defRPr sz="3600"/>
            </a:lvl1pPr>
          </a:lstStyle>
          <a:p>
            <a:pPr/>
            <a:r>
              <a:t>First steps towards supervised learning</a:t>
            </a:r>
          </a:p>
        </p:txBody>
      </p:sp>
      <p:sp>
        <p:nvSpPr>
          <p:cNvPr id="364" name="Shape 168"/>
          <p:cNvSpPr txBox="1"/>
          <p:nvPr>
            <p:ph type="body" sz="quarter" idx="1"/>
          </p:nvPr>
        </p:nvSpPr>
        <p:spPr>
          <a:xfrm>
            <a:off x="390525" y="2789129"/>
            <a:ext cx="8222099" cy="432900"/>
          </a:xfrm>
          <a:prstGeom prst="rect">
            <a:avLst/>
          </a:prstGeom>
        </p:spPr>
        <p:txBody>
          <a:bodyPr/>
          <a:lstStyle>
            <a:lvl1pPr defTabSz="685800">
              <a:defRPr sz="1650"/>
            </a:lvl1pPr>
          </a:lstStyle>
          <a:p>
            <a:pPr/>
            <a:r>
              <a:t>Section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212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r>
              <a:t>In this section, we are going to take a look at…</a:t>
            </a:r>
          </a:p>
        </p:txBody>
      </p:sp>
      <p:sp>
        <p:nvSpPr>
          <p:cNvPr id="369" name="Shape 213"/>
          <p:cNvSpPr txBox="1"/>
          <p:nvPr>
            <p:ph type="body" idx="4294967295"/>
          </p:nvPr>
        </p:nvSpPr>
        <p:spPr>
          <a:xfrm>
            <a:off x="471900" y="802250"/>
            <a:ext cx="8200201" cy="396429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Getting our environment setup</a:t>
            </a:r>
          </a:p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Supervised learning</a:t>
            </a:r>
          </a:p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Hill climbing &amp; loss functions</a:t>
            </a:r>
          </a:p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Model evaluation and data splitting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167"/>
          <p:cNvSpPr txBox="1"/>
          <p:nvPr>
            <p:ph type="title"/>
          </p:nvPr>
        </p:nvSpPr>
        <p:spPr>
          <a:xfrm>
            <a:off x="390525" y="1819275"/>
            <a:ext cx="8222099" cy="933600"/>
          </a:xfrm>
          <a:prstGeom prst="rect">
            <a:avLst/>
          </a:prstGeom>
        </p:spPr>
        <p:txBody>
          <a:bodyPr/>
          <a:lstStyle>
            <a:lvl1pPr defTabSz="868680">
              <a:defRPr sz="4560"/>
            </a:lvl1pPr>
          </a:lstStyle>
          <a:p>
            <a:pPr/>
            <a:r>
              <a:t>Getting our environment setup</a:t>
            </a:r>
          </a:p>
        </p:txBody>
      </p:sp>
      <p:sp>
        <p:nvSpPr>
          <p:cNvPr id="374" name="Shape 168"/>
          <p:cNvSpPr txBox="1"/>
          <p:nvPr>
            <p:ph type="body" sz="quarter" idx="1"/>
          </p:nvPr>
        </p:nvSpPr>
        <p:spPr>
          <a:xfrm>
            <a:off x="390525" y="2789129"/>
            <a:ext cx="8222099" cy="432900"/>
          </a:xfrm>
          <a:prstGeom prst="rect">
            <a:avLst/>
          </a:prstGeom>
        </p:spPr>
        <p:txBody>
          <a:bodyPr/>
          <a:lstStyle>
            <a:lvl1pPr defTabSz="685800">
              <a:defRPr sz="1650"/>
            </a:lvl1pPr>
          </a:lstStyle>
          <a:p>
            <a:pPr/>
            <a:r>
              <a:t>Video 1.1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212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r>
              <a:t>In this video, we are going to…</a:t>
            </a:r>
          </a:p>
        </p:txBody>
      </p:sp>
      <p:sp>
        <p:nvSpPr>
          <p:cNvPr id="379" name="Shape 213"/>
          <p:cNvSpPr txBox="1"/>
          <p:nvPr>
            <p:ph type="body" idx="4294967295"/>
          </p:nvPr>
        </p:nvSpPr>
        <p:spPr>
          <a:xfrm>
            <a:off x="471900" y="802250"/>
            <a:ext cx="8200201" cy="396429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Look at a quick example of supervised learning in action</a:t>
            </a:r>
          </a:p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Get started with Anaconda</a:t>
            </a:r>
          </a:p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Setup our environment</a:t>
            </a:r>
          </a:p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Build the packtml python package</a:t>
            </a:r>
          </a:p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Test that the setup worked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201"/>
          <p:cNvSpPr txBox="1"/>
          <p:nvPr>
            <p:ph type="title"/>
          </p:nvPr>
        </p:nvSpPr>
        <p:spPr>
          <a:xfrm>
            <a:off x="471900" y="738725"/>
            <a:ext cx="8222099" cy="767701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pPr/>
            <a:r>
              <a:t>Quick ML demo</a:t>
            </a:r>
          </a:p>
        </p:txBody>
      </p:sp>
      <p:sp>
        <p:nvSpPr>
          <p:cNvPr id="384" name="Shape 202"/>
          <p:cNvSpPr txBox="1"/>
          <p:nvPr>
            <p:ph type="body" idx="1"/>
          </p:nvPr>
        </p:nvSpPr>
        <p:spPr>
          <a:xfrm>
            <a:off x="217900" y="2225626"/>
            <a:ext cx="8708201" cy="2815209"/>
          </a:xfrm>
          <a:prstGeom prst="rect">
            <a:avLst/>
          </a:prstGeom>
        </p:spPr>
        <p:txBody>
          <a:bodyPr/>
          <a:lstStyle>
            <a:lvl1pPr>
              <a:defRPr i="1" sz="2400"/>
            </a:lvl1pPr>
          </a:lstStyle>
          <a:p>
            <a:pPr/>
            <a:r>
              <a:t>In this demo we’ll predict whether or not emails are spam.</a:t>
            </a:r>
          </a:p>
        </p:txBody>
      </p:sp>
      <p:pic>
        <p:nvPicPr>
          <p:cNvPr id="385" name="arrow-right-01-512.png" descr="arrow-right-01-51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0326" y="4233589"/>
            <a:ext cx="516818" cy="516819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Example: examples/1.1 Supervised Learning Demo.ipynb"/>
          <p:cNvSpPr txBox="1"/>
          <p:nvPr/>
        </p:nvSpPr>
        <p:spPr>
          <a:xfrm>
            <a:off x="945023" y="4304383"/>
            <a:ext cx="7858651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solidFill>
                  <a:srgbClr val="535353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b="1">
                <a:latin typeface="+mn-lt"/>
                <a:ea typeface="+mn-ea"/>
                <a:cs typeface="+mn-cs"/>
                <a:sym typeface="Arial"/>
              </a:rPr>
              <a:t>Example: </a:t>
            </a:r>
            <a:r>
              <a:rPr>
                <a:latin typeface="+mn-lt"/>
                <a:ea typeface="+mn-ea"/>
                <a:cs typeface="+mn-cs"/>
                <a:sym typeface="Arial"/>
              </a:rPr>
              <a:t>examples/1.1 Supervised Learning Demo.ipynb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212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r>
              <a:t>Getting started with Anaconda</a:t>
            </a:r>
          </a:p>
        </p:txBody>
      </p:sp>
      <p:sp>
        <p:nvSpPr>
          <p:cNvPr id="391" name="Shape 213"/>
          <p:cNvSpPr txBox="1"/>
          <p:nvPr>
            <p:ph type="body" sz="half" idx="4294967295"/>
          </p:nvPr>
        </p:nvSpPr>
        <p:spPr>
          <a:xfrm>
            <a:off x="471900" y="1033357"/>
            <a:ext cx="4188705" cy="3733186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marL="200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What is it?</a:t>
            </a:r>
          </a:p>
          <a:p>
            <a:pPr lvl="1" marL="581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Most popular package &amp; dependency management suite for data science and machine learning.</a:t>
            </a:r>
          </a:p>
          <a:p>
            <a:pPr lvl="1" marL="581526" indent="-200526">
              <a:lnSpc>
                <a:spcPct val="100000"/>
              </a:lnSpc>
              <a:buSzPct val="100000"/>
              <a:buChar char="•"/>
              <a:defRPr sz="2000">
                <a:solidFill>
                  <a:srgbClr val="434343"/>
                </a:solidFill>
              </a:defRPr>
            </a:pPr>
            <a:r>
              <a:t>Allows us to install &amp; run very specific versions of various packages without polluting global python environment</a:t>
            </a:r>
          </a:p>
        </p:txBody>
      </p:sp>
      <p:grpSp>
        <p:nvGrpSpPr>
          <p:cNvPr id="394" name="Image"/>
          <p:cNvGrpSpPr/>
          <p:nvPr/>
        </p:nvGrpSpPr>
        <p:grpSpPr>
          <a:xfrm>
            <a:off x="5469673" y="1358834"/>
            <a:ext cx="2387732" cy="2425832"/>
            <a:chOff x="0" y="0"/>
            <a:chExt cx="2387730" cy="2425830"/>
          </a:xfrm>
        </p:grpSpPr>
        <p:pic>
          <p:nvPicPr>
            <p:cNvPr id="393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203200" y="203200"/>
              <a:ext cx="1981331" cy="198133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92" name="Image" descr="Image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387731" cy="2425831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212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r>
              <a:t>Getting started with Anaconda [cont’d]</a:t>
            </a:r>
          </a:p>
        </p:txBody>
      </p:sp>
      <p:pic>
        <p:nvPicPr>
          <p:cNvPr id="399" name="Screen Shot 2017-12-21 at 5.15.50 PM.png" descr="Screen Shot 2017-12-21 at 5.15.50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78611" y="1885508"/>
            <a:ext cx="3826048" cy="2105737"/>
          </a:xfrm>
          <a:prstGeom prst="rect">
            <a:avLst/>
          </a:prstGeom>
          <a:ln w="12700">
            <a:miter lim="400000"/>
          </a:ln>
        </p:spPr>
      </p:pic>
      <p:sp>
        <p:nvSpPr>
          <p:cNvPr id="400" name="https://www.anaconda.com/download/"/>
          <p:cNvSpPr txBox="1"/>
          <p:nvPr/>
        </p:nvSpPr>
        <p:spPr>
          <a:xfrm>
            <a:off x="885571" y="2793971"/>
            <a:ext cx="4180941" cy="2888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/>
            <a:r>
              <a:rPr u="sng">
                <a:solidFill>
                  <a:schemeClr val="accent5"/>
                </a:solidFill>
                <a:uFill>
                  <a:solidFill>
                    <a:schemeClr val="accent5"/>
                  </a:solidFill>
                </a:uFill>
                <a:hlinkClick r:id="rId4" invalidUrl="" action="" tgtFrame="" tooltip="" history="1" highlightClick="0" endSnd="0"/>
              </a:rPr>
              <a:t>https://www.anaconda.com/download/</a:t>
            </a:r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212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r>
              <a:t>Setting up our environment &amp; building the package…</a:t>
            </a:r>
          </a:p>
        </p:txBody>
      </p:sp>
      <p:pic>
        <p:nvPicPr>
          <p:cNvPr id="405" name="arrow-right-01-512.png" descr="arrow-right-01-51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8903" y="1458136"/>
            <a:ext cx="516819" cy="516819"/>
          </a:xfrm>
          <a:prstGeom prst="rect">
            <a:avLst/>
          </a:prstGeom>
          <a:ln w="12700">
            <a:miter lim="400000"/>
          </a:ln>
        </p:spPr>
      </p:pic>
      <p:sp>
        <p:nvSpPr>
          <p:cNvPr id="406" name="Live coding example: Create, setup &amp; test"/>
          <p:cNvSpPr txBox="1"/>
          <p:nvPr/>
        </p:nvSpPr>
        <p:spPr>
          <a:xfrm>
            <a:off x="1603601" y="1528930"/>
            <a:ext cx="7858651" cy="375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solidFill>
                  <a:srgbClr val="535353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rPr b="1">
                <a:latin typeface="+mn-lt"/>
                <a:ea typeface="+mn-ea"/>
                <a:cs typeface="+mn-cs"/>
                <a:sym typeface="Arial"/>
              </a:rPr>
              <a:t>Live coding example: </a:t>
            </a:r>
            <a:r>
              <a:rPr>
                <a:latin typeface="+mn-lt"/>
                <a:ea typeface="+mn-ea"/>
                <a:cs typeface="+mn-cs"/>
                <a:sym typeface="Arial"/>
              </a:rPr>
              <a:t>Create, setup &amp; test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272"/>
          <p:cNvSpPr txBox="1"/>
          <p:nvPr>
            <p:ph type="title"/>
          </p:nvPr>
        </p:nvSpPr>
        <p:spPr>
          <a:xfrm>
            <a:off x="390525" y="1819275"/>
            <a:ext cx="8222099" cy="933600"/>
          </a:xfrm>
          <a:prstGeom prst="rect">
            <a:avLst/>
          </a:prstGeom>
        </p:spPr>
        <p:txBody>
          <a:bodyPr/>
          <a:lstStyle/>
          <a:p>
            <a:pPr lvl="1">
              <a:defRPr sz="4800"/>
            </a:pPr>
            <a:r>
              <a:t>Supervised learning</a:t>
            </a:r>
          </a:p>
        </p:txBody>
      </p:sp>
      <p:sp>
        <p:nvSpPr>
          <p:cNvPr id="411" name="Shape 273"/>
          <p:cNvSpPr txBox="1"/>
          <p:nvPr>
            <p:ph type="body" sz="quarter" idx="1"/>
          </p:nvPr>
        </p:nvSpPr>
        <p:spPr>
          <a:xfrm>
            <a:off x="390525" y="2789129"/>
            <a:ext cx="8222099" cy="432900"/>
          </a:xfrm>
          <a:prstGeom prst="rect">
            <a:avLst/>
          </a:prstGeom>
        </p:spPr>
        <p:txBody>
          <a:bodyPr/>
          <a:lstStyle>
            <a:lvl1pPr defTabSz="685800">
              <a:defRPr sz="1650"/>
            </a:lvl1pPr>
          </a:lstStyle>
          <a:p>
            <a:pPr/>
            <a:r>
              <a:t>Next video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Packt">
  <a:themeElements>
    <a:clrScheme name="Packt">
      <a:dk1>
        <a:srgbClr val="F37021"/>
      </a:dk1>
      <a:lt1>
        <a:srgbClr val="4285F4"/>
      </a:lt1>
      <a:dk2>
        <a:srgbClr val="A7A7A7"/>
      </a:dk2>
      <a:lt2>
        <a:srgbClr val="53535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0000FF"/>
      </a:hlink>
      <a:folHlink>
        <a:srgbClr val="FF00FF"/>
      </a:folHlink>
    </a:clrScheme>
    <a:fontScheme name="Packt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Pack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4285F4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4285F4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Packt">
  <a:themeElements>
    <a:clrScheme name="Pack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0000FF"/>
      </a:hlink>
      <a:folHlink>
        <a:srgbClr val="FF00FF"/>
      </a:folHlink>
    </a:clrScheme>
    <a:fontScheme name="Packt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Pack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4285F4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4285F4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