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x="9144000" cy="5143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wholeTbl>
    <a:band2H>
      <a:tcTxStyle b="def" i="def"/>
      <a:tcStyle>
        <a:tcBdr/>
        <a:fill>
          <a:solidFill>
            <a:srgbClr val="FFFFFF"/>
          </a:solidFill>
        </a:fill>
      </a:tcStyle>
    </a:band2H>
    <a:firstCol>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firstCol>
    <a:lastRow>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lastRow>
    <a:firstRow>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firstRow>
  </a:tblStyle>
  <a:tblStyle styleId="{C7B018BB-80A7-4F77-B60F-C8B233D01FF8}"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5E7"/>
          </a:solidFill>
        </a:fill>
      </a:tcStyle>
    </a:wholeTbl>
    <a:band2H>
      <a:tcTxStyle b="def" i="def"/>
      <a:tcStyle>
        <a:tcBdr/>
        <a:fill>
          <a:solidFill>
            <a:srgbClr val="E6EB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1CDCC"/>
          </a:solidFill>
        </a:fill>
      </a:tcStyle>
    </a:wholeTbl>
    <a:band2H>
      <a:tcTxStyle b="def" i="def"/>
      <a:tcStyle>
        <a:tcBdr/>
        <a:fill>
          <a:solidFill>
            <a:srgbClr val="F8E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BE5CA"/>
          </a:solidFill>
        </a:fill>
      </a:tcStyle>
    </a:wholeTbl>
    <a:band2H>
      <a:tcTxStyle b="def" i="def"/>
      <a:tcStyle>
        <a:tcBdr/>
        <a:fill>
          <a:solidFill>
            <a:srgbClr val="FDF2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4285F4"/>
        </a:fontRef>
        <a:srgbClr val="4285F4"/>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DFD"/>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4285F4"/>
        </a:fontRef>
        <a:srgbClr val="4285F4"/>
      </a:tcTxStyle>
      <a:tcStyle>
        <a:tcBdr>
          <a:left>
            <a:ln w="12700" cap="flat">
              <a:noFill/>
              <a:miter lim="400000"/>
            </a:ln>
          </a:left>
          <a:right>
            <a:ln w="12700" cap="flat">
              <a:noFill/>
              <a:miter lim="400000"/>
            </a:ln>
          </a:right>
          <a:top>
            <a:ln w="50800" cap="flat">
              <a:solidFill>
                <a:srgbClr val="4285F4"/>
              </a:solidFill>
              <a:prstDash val="solid"/>
              <a:round/>
            </a:ln>
          </a:top>
          <a:bottom>
            <a:ln w="25400" cap="flat">
              <a:solidFill>
                <a:srgbClr val="4285F4"/>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4285F4"/>
              </a:solidFill>
              <a:prstDash val="solid"/>
              <a:round/>
            </a:ln>
          </a:top>
          <a:bottom>
            <a:ln w="25400" cap="flat">
              <a:solidFill>
                <a:srgbClr val="4285F4"/>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8FB"/>
          </a:solidFill>
        </a:fill>
      </a:tcStyle>
    </a:wholeTbl>
    <a:band2H>
      <a:tcTxStyle b="def" i="def"/>
      <a:tcStyle>
        <a:tcBdr/>
        <a:fill>
          <a:solidFill>
            <a:srgbClr val="E8EDFD"/>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285F4"/>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285F4"/>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285F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Shape 360"/>
          <p:cNvSpPr/>
          <p:nvPr>
            <p:ph type="sldImg"/>
          </p:nvPr>
        </p:nvSpPr>
        <p:spPr>
          <a:xfrm>
            <a:off x="1143000" y="685800"/>
            <a:ext cx="4572000" cy="3429000"/>
          </a:xfrm>
          <a:prstGeom prst="rect">
            <a:avLst/>
          </a:prstGeom>
        </p:spPr>
        <p:txBody>
          <a:bodyPr/>
          <a:lstStyle/>
          <a:p>
            <a:pPr/>
          </a:p>
        </p:txBody>
      </p:sp>
      <p:sp>
        <p:nvSpPr>
          <p:cNvPr id="361" name="Shape 36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Arial"/>
      </a:defRPr>
    </a:lvl1pPr>
    <a:lvl2pPr indent="228600" latinLnBrk="0">
      <a:defRPr sz="1200">
        <a:latin typeface="+mn-lt"/>
        <a:ea typeface="+mn-ea"/>
        <a:cs typeface="+mn-cs"/>
        <a:sym typeface="Arial"/>
      </a:defRPr>
    </a:lvl2pPr>
    <a:lvl3pPr indent="457200" latinLnBrk="0">
      <a:defRPr sz="1200">
        <a:latin typeface="+mn-lt"/>
        <a:ea typeface="+mn-ea"/>
        <a:cs typeface="+mn-cs"/>
        <a:sym typeface="Arial"/>
      </a:defRPr>
    </a:lvl3pPr>
    <a:lvl4pPr indent="685800" latinLnBrk="0">
      <a:defRPr sz="1200">
        <a:latin typeface="+mn-lt"/>
        <a:ea typeface="+mn-ea"/>
        <a:cs typeface="+mn-cs"/>
        <a:sym typeface="Arial"/>
      </a:defRPr>
    </a:lvl4pPr>
    <a:lvl5pPr indent="914400" latinLnBrk="0">
      <a:defRPr sz="1200">
        <a:latin typeface="+mn-lt"/>
        <a:ea typeface="+mn-ea"/>
        <a:cs typeface="+mn-cs"/>
        <a:sym typeface="Arial"/>
      </a:defRPr>
    </a:lvl5pPr>
    <a:lvl6pPr indent="1143000" latinLnBrk="0">
      <a:defRPr sz="1200">
        <a:latin typeface="+mn-lt"/>
        <a:ea typeface="+mn-ea"/>
        <a:cs typeface="+mn-cs"/>
        <a:sym typeface="Arial"/>
      </a:defRPr>
    </a:lvl6pPr>
    <a:lvl7pPr indent="1371600" latinLnBrk="0">
      <a:defRPr sz="1200">
        <a:latin typeface="+mn-lt"/>
        <a:ea typeface="+mn-ea"/>
        <a:cs typeface="+mn-cs"/>
        <a:sym typeface="Arial"/>
      </a:defRPr>
    </a:lvl7pPr>
    <a:lvl8pPr indent="1600200" latinLnBrk="0">
      <a:defRPr sz="1200">
        <a:latin typeface="+mn-lt"/>
        <a:ea typeface="+mn-ea"/>
        <a:cs typeface="+mn-cs"/>
        <a:sym typeface="Arial"/>
      </a:defRPr>
    </a:lvl8pPr>
    <a:lvl9pPr indent="1828800" latinLnBrk="0">
      <a:defRPr sz="1200">
        <a:latin typeface="+mn-lt"/>
        <a:ea typeface="+mn-ea"/>
        <a:cs typeface="+mn-cs"/>
        <a:sym typeface="Arial"/>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 Id="rId3" Type="http://schemas.openxmlformats.org/officeDocument/2006/relationships/hyperlink" Target="https://commons.wikimedia.org/wiki/File:Robot-clip-art-book-covers-feJCV3-clipart.png" TargetMode="Externa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 Id="rId3" Type="http://schemas.openxmlformats.org/officeDocument/2006/relationships/hyperlink" Target="https://commons.wikimedia.org/wiki/File:Robot-clip-art-book-covers-feJCV3-clipart.png" TargetMode="Externa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5" name="Shape 365"/>
          <p:cNvSpPr/>
          <p:nvPr>
            <p:ph type="sldImg"/>
          </p:nvPr>
        </p:nvSpPr>
        <p:spPr>
          <a:prstGeom prst="rect">
            <a:avLst/>
          </a:prstGeom>
        </p:spPr>
        <p:txBody>
          <a:bodyPr/>
          <a:lstStyle/>
          <a:p>
            <a:pPr/>
          </a:p>
        </p:txBody>
      </p:sp>
      <p:sp>
        <p:nvSpPr>
          <p:cNvPr id="366" name="Shape 366"/>
          <p:cNvSpPr/>
          <p:nvPr>
            <p:ph type="body" sz="quarter" idx="1"/>
          </p:nvPr>
        </p:nvSpPr>
        <p:spPr>
          <a:prstGeom prst="rect">
            <a:avLst/>
          </a:prstGeom>
        </p:spPr>
        <p:txBody>
          <a:bodyPr/>
          <a:lstStyle>
            <a:lvl1pPr>
              <a:defRPr sz="1900"/>
            </a:lvl1pPr>
          </a:lstStyle>
          <a:p>
            <a:pPr/>
            <a:r>
              <a:t>In the previous video, we discussed hill climbing and loss functions, while taking a quick refresher in the notation of some vector calculus. In this video, we’re going to cover model evaluation and data splitting.</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4" name="Shape 434"/>
          <p:cNvSpPr/>
          <p:nvPr>
            <p:ph type="sldImg"/>
          </p:nvPr>
        </p:nvSpPr>
        <p:spPr>
          <a:prstGeom prst="rect">
            <a:avLst/>
          </a:prstGeom>
        </p:spPr>
        <p:txBody>
          <a:bodyPr/>
          <a:lstStyle/>
          <a:p>
            <a:pPr/>
          </a:p>
        </p:txBody>
      </p:sp>
      <p:sp>
        <p:nvSpPr>
          <p:cNvPr id="435" name="Shape 435"/>
          <p:cNvSpPr/>
          <p:nvPr>
            <p:ph type="body" sz="quarter" idx="1"/>
          </p:nvPr>
        </p:nvSpPr>
        <p:spPr>
          <a:prstGeom prst="rect">
            <a:avLst/>
          </a:prstGeom>
        </p:spPr>
        <p:txBody>
          <a:bodyPr/>
          <a:lstStyle>
            <a:lvl1pPr>
              <a:defRPr sz="1800"/>
            </a:lvl1pPr>
          </a:lstStyle>
          <a:p>
            <a:pPr/>
            <a:r>
              <a:t>In the next section, we’ll jump into parametric models and even code several popular algorithms from scratch.</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0" name="Shape 370"/>
          <p:cNvSpPr/>
          <p:nvPr>
            <p:ph type="sldImg"/>
          </p:nvPr>
        </p:nvSpPr>
        <p:spPr>
          <a:prstGeom prst="rect">
            <a:avLst/>
          </a:prstGeom>
        </p:spPr>
        <p:txBody>
          <a:bodyPr/>
          <a:lstStyle/>
          <a:p>
            <a:pPr/>
          </a:p>
        </p:txBody>
      </p:sp>
      <p:sp>
        <p:nvSpPr>
          <p:cNvPr id="371" name="Shape 371"/>
          <p:cNvSpPr/>
          <p:nvPr>
            <p:ph type="body" sz="quarter" idx="1"/>
          </p:nvPr>
        </p:nvSpPr>
        <p:spPr>
          <a:prstGeom prst="rect">
            <a:avLst/>
          </a:prstGeom>
        </p:spPr>
        <p:txBody>
          <a:bodyPr/>
          <a:lstStyle>
            <a:lvl1pPr>
              <a:defRPr sz="1900"/>
            </a:lvl1pPr>
          </a:lstStyle>
          <a:p>
            <a:pPr/>
            <a:r>
              <a:t>Over the course of this video, we’ll define what it means to evaluate a model, best practices for gauging the efficacy of a model, how to split data, and several considerations you’ll have to make when preparing your split.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6" name="Shape 376"/>
          <p:cNvSpPr/>
          <p:nvPr>
            <p:ph type="sldImg"/>
          </p:nvPr>
        </p:nvSpPr>
        <p:spPr>
          <a:prstGeom prst="rect">
            <a:avLst/>
          </a:prstGeom>
        </p:spPr>
        <p:txBody>
          <a:bodyPr/>
          <a:lstStyle/>
          <a:p>
            <a:pPr/>
          </a:p>
        </p:txBody>
      </p:sp>
      <p:sp>
        <p:nvSpPr>
          <p:cNvPr id="377" name="Shape 377"/>
          <p:cNvSpPr/>
          <p:nvPr>
            <p:ph type="body" sz="quarter" idx="1"/>
          </p:nvPr>
        </p:nvSpPr>
        <p:spPr>
          <a:prstGeom prst="rect">
            <a:avLst/>
          </a:prstGeom>
        </p:spPr>
        <p:txBody>
          <a:bodyPr/>
          <a:lstStyle/>
          <a:p>
            <a:pPr>
              <a:defRPr sz="1900"/>
            </a:pPr>
            <a:r>
              <a:t>Even though this course is more about the guts of various algorithms, it’s important to understand some core best-practices of machine learning. One of our primary tasks as ML practitioners is to create a model that is effective for predicting on new data. But how do we know that a model is good? </a:t>
            </a:r>
          </a:p>
          <a:p>
            <a:pPr>
              <a:defRPr sz="1900"/>
            </a:pPr>
          </a:p>
          <a:p>
            <a:pPr>
              <a:defRPr sz="1900"/>
            </a:pPr>
            <a:r>
              <a:t>If you recall from the prior video, we defined supervised learning as simply a task that learns a function from labeled data such that we can approximate the target of the new data. Therefore, we can test our model’s effectiveness much like we would a student’s—we can determine how it performs on data it’s never seen, just like a student taking a test!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4" name="Shape 384"/>
          <p:cNvSpPr/>
          <p:nvPr>
            <p:ph type="sldImg"/>
          </p:nvPr>
        </p:nvSpPr>
        <p:spPr>
          <a:prstGeom prst="rect">
            <a:avLst/>
          </a:prstGeom>
        </p:spPr>
        <p:txBody>
          <a:bodyPr/>
          <a:lstStyle/>
          <a:p>
            <a:pPr/>
          </a:p>
        </p:txBody>
      </p:sp>
      <p:sp>
        <p:nvSpPr>
          <p:cNvPr id="385" name="Shape 385"/>
          <p:cNvSpPr/>
          <p:nvPr>
            <p:ph type="body" sz="quarter" idx="1"/>
          </p:nvPr>
        </p:nvSpPr>
        <p:spPr>
          <a:prstGeom prst="rect">
            <a:avLst/>
          </a:prstGeom>
        </p:spPr>
        <p:txBody>
          <a:bodyPr/>
          <a:lstStyle/>
          <a:p>
            <a:pPr>
              <a:defRPr sz="1900"/>
            </a:pPr>
            <a:r>
              <a:t>So let’s say we’re training our little machine here on this simple classification task. Here’s some nomenclature you’ll need—in-sample is data the model LEARNS from, and out-of-sample is data the model has never seen before.</a:t>
            </a:r>
          </a:p>
          <a:p>
            <a:pPr>
              <a:defRPr sz="1900"/>
            </a:pPr>
          </a:p>
          <a:p>
            <a:pPr>
              <a:defRPr sz="1900"/>
            </a:pPr>
          </a:p>
          <a:p>
            <a:pPr>
              <a:defRPr sz="1900"/>
            </a:pPr>
          </a:p>
          <a:p>
            <a:pPr>
              <a:defRPr sz="1900"/>
            </a:pPr>
            <a:r>
              <a:t>Image from: </a:t>
            </a:r>
            <a:r>
              <a:rPr u="sng">
                <a:solidFill>
                  <a:schemeClr val="accent5"/>
                </a:solidFill>
                <a:uFill>
                  <a:solidFill>
                    <a:schemeClr val="accent5"/>
                  </a:solidFill>
                </a:uFill>
                <a:hlinkClick r:id="rId3" invalidUrl="" action="" tgtFrame="" tooltip="" history="1" highlightClick="0" endSnd="0"/>
              </a:rPr>
              <a:t>https://commons.wikimedia.org/wiki/File:Robot-clip-art-book-covers-feJCV3-clipart.png</a:t>
            </a:r>
          </a:p>
          <a:p>
            <a:pPr>
              <a:defRPr sz="1900"/>
            </a:p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8" name="Shape 398"/>
          <p:cNvSpPr/>
          <p:nvPr>
            <p:ph type="sldImg"/>
          </p:nvPr>
        </p:nvSpPr>
        <p:spPr>
          <a:prstGeom prst="rect">
            <a:avLst/>
          </a:prstGeom>
        </p:spPr>
        <p:txBody>
          <a:bodyPr/>
          <a:lstStyle/>
          <a:p>
            <a:pPr/>
          </a:p>
        </p:txBody>
      </p:sp>
      <p:sp>
        <p:nvSpPr>
          <p:cNvPr id="399" name="Shape 399"/>
          <p:cNvSpPr/>
          <p:nvPr>
            <p:ph type="body" sz="quarter" idx="1"/>
          </p:nvPr>
        </p:nvSpPr>
        <p:spPr>
          <a:prstGeom prst="rect">
            <a:avLst/>
          </a:prstGeom>
        </p:spPr>
        <p:txBody>
          <a:bodyPr/>
          <a:lstStyle/>
          <a:p>
            <a:pPr>
              <a:defRPr sz="1900"/>
            </a:pPr>
            <a:r>
              <a:t>One of the pitfalls many early data scientists make is that they measure their model’s effectiveness on the same data that the model learned from. What this ends up doing is rewarding a models’ ability to memorize rather than its ability to generalize, and that’s a big difference!</a:t>
            </a:r>
          </a:p>
          <a:p>
            <a:pPr>
              <a:defRPr sz="1900"/>
            </a:pPr>
          </a:p>
          <a:p>
            <a:pPr>
              <a:defRPr sz="1900"/>
            </a:pPr>
            <a:r>
              <a:t>Take a look at the two examples here—the first presents a sample the model learned from, and we can be reasonably confident it’s going to predict “1,” which would be correct.</a:t>
            </a:r>
          </a:p>
          <a:p>
            <a:pPr>
              <a:defRPr sz="1900"/>
            </a:pPr>
          </a:p>
          <a:p>
            <a:pPr>
              <a:defRPr sz="1900"/>
            </a:pPr>
            <a:r>
              <a:t>And the second example presents a new sample, which appears to resemble more of the “0” class. Of course, the model does not KNOW that, but a good model should be able to recognize and generalize this pattern.</a:t>
            </a:r>
          </a:p>
          <a:p>
            <a:pPr>
              <a:defRPr sz="1900"/>
            </a:pPr>
          </a:p>
          <a:p>
            <a:pPr>
              <a:defRPr sz="1900"/>
            </a:pPr>
          </a:p>
          <a:p>
            <a:pPr>
              <a:defRPr sz="1900"/>
            </a:pPr>
            <a:r>
              <a:t>Image from: </a:t>
            </a:r>
            <a:r>
              <a:rPr u="sng">
                <a:solidFill>
                  <a:schemeClr val="accent5"/>
                </a:solidFill>
                <a:uFill>
                  <a:solidFill>
                    <a:schemeClr val="accent5"/>
                  </a:solidFill>
                </a:uFill>
                <a:hlinkClick r:id="rId3" invalidUrl="" action="" tgtFrame="" tooltip="" history="1" highlightClick="0" endSnd="0"/>
              </a:rPr>
              <a:t>https://commons.wikimedia.org/wiki/File:Robot-clip-art-book-covers-feJCV3-clipart.png</a:t>
            </a:r>
          </a:p>
          <a:p>
            <a:pPr>
              <a:defRPr sz="1900"/>
            </a:p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7" name="Shape 407"/>
          <p:cNvSpPr/>
          <p:nvPr>
            <p:ph type="sldImg"/>
          </p:nvPr>
        </p:nvSpPr>
        <p:spPr>
          <a:prstGeom prst="rect">
            <a:avLst/>
          </a:prstGeom>
        </p:spPr>
        <p:txBody>
          <a:bodyPr/>
          <a:lstStyle/>
          <a:p>
            <a:pPr/>
          </a:p>
        </p:txBody>
      </p:sp>
      <p:sp>
        <p:nvSpPr>
          <p:cNvPr id="408" name="Shape 408"/>
          <p:cNvSpPr/>
          <p:nvPr>
            <p:ph type="body" sz="quarter" idx="1"/>
          </p:nvPr>
        </p:nvSpPr>
        <p:spPr>
          <a:prstGeom prst="rect">
            <a:avLst/>
          </a:prstGeom>
        </p:spPr>
        <p:txBody>
          <a:bodyPr/>
          <a:lstStyle/>
          <a:p>
            <a:pPr>
              <a:defRPr sz="1900"/>
            </a:pPr>
            <a:r>
              <a:t>So now the question is how we can ensure we have both “in-sample” data for the model to learn from and “out-of-sample” for the model to prove its worth? </a:t>
            </a:r>
          </a:p>
          <a:p>
            <a:pPr>
              <a:defRPr sz="1900"/>
            </a:pPr>
          </a:p>
          <a:p>
            <a:pPr>
              <a:defRPr sz="1900"/>
            </a:pPr>
            <a:r>
              <a:t>And even more importantly, our out-of-sample data needs to be labeled—new, unlabeled data won’t suffice because we have to know the actual answer to determine how “correct” our model is.</a:t>
            </a:r>
          </a:p>
          <a:p>
            <a:pPr>
              <a:defRPr sz="1900"/>
            </a:pPr>
          </a:p>
          <a:p>
            <a:pPr>
              <a:defRPr sz="1900"/>
            </a:pPr>
            <a:r>
              <a:t>One of the ways we can handle this in machine learning is to split our data into two parts: A training set and a “testing” set. The training set is what our model learns on, and the testing set is what our model is evaluated 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6" name="Shape 416"/>
          <p:cNvSpPr/>
          <p:nvPr>
            <p:ph type="sldImg"/>
          </p:nvPr>
        </p:nvSpPr>
        <p:spPr>
          <a:prstGeom prst="rect">
            <a:avLst/>
          </a:prstGeom>
        </p:spPr>
        <p:txBody>
          <a:bodyPr/>
          <a:lstStyle/>
          <a:p>
            <a:pPr/>
          </a:p>
        </p:txBody>
      </p:sp>
      <p:sp>
        <p:nvSpPr>
          <p:cNvPr id="417" name="Shape 417"/>
          <p:cNvSpPr/>
          <p:nvPr>
            <p:ph type="body" sz="quarter" idx="1"/>
          </p:nvPr>
        </p:nvSpPr>
        <p:spPr>
          <a:prstGeom prst="rect">
            <a:avLst/>
          </a:prstGeom>
        </p:spPr>
        <p:txBody>
          <a:bodyPr/>
          <a:lstStyle/>
          <a:p>
            <a:pPr>
              <a:defRPr sz="1900"/>
            </a:pPr>
            <a:r>
              <a:t>Several things to consider when you’re splitting your data…</a:t>
            </a:r>
          </a:p>
          <a:p>
            <a:pPr>
              <a:defRPr sz="1900"/>
            </a:pPr>
          </a:p>
          <a:p>
            <a:pPr>
              <a:defRPr sz="1900"/>
            </a:pPr>
            <a:r>
              <a:t>How much data you have matters—a lot. In fact, in the next sections when we discuss the bias/variance trade-off, you’ll see how some models require much more data to learn from than others.</a:t>
            </a:r>
          </a:p>
          <a:p>
            <a:pPr>
              <a:defRPr sz="1900"/>
            </a:pPr>
          </a:p>
          <a:p>
            <a:pPr>
              <a:defRPr sz="1900"/>
            </a:pPr>
            <a:r>
              <a:t>Another thing to keep in mind—if some of the distributions of your variables are highly skewed or if you have rare categorical levels embedded throughout or even class imbalance in your Y vector, you may end up getting a bad split. </a:t>
            </a:r>
          </a:p>
          <a:p>
            <a:pPr>
              <a:defRPr sz="1900"/>
            </a:pPr>
          </a:p>
          <a:p>
            <a:pPr>
              <a:defRPr sz="1900"/>
            </a:pPr>
            <a:r>
              <a:t>As an example, let’s say you have a binary feature in your X matrix that indicates the presence of a rare sensor for some event that occurs every 10,000 or so occurrences. If you randomly split your data and all of the positive sensor events are in your test set, then your model learns from the training data that that sensor is never tripped and may deem that variable unimportant, when in reality it may be extremely predictive. </a:t>
            </a:r>
          </a:p>
          <a:p>
            <a:pPr>
              <a:defRPr sz="1900"/>
            </a:pPr>
          </a:p>
          <a:p>
            <a:pPr>
              <a:defRPr sz="1900"/>
            </a:pPr>
            <a:r>
              <a:t>You can control for these types of issues with stratification.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4" name="Shape 424"/>
          <p:cNvSpPr/>
          <p:nvPr>
            <p:ph type="sldImg"/>
          </p:nvPr>
        </p:nvSpPr>
        <p:spPr>
          <a:prstGeom prst="rect">
            <a:avLst/>
          </a:prstGeom>
        </p:spPr>
        <p:txBody>
          <a:bodyPr/>
          <a:lstStyle/>
          <a:p>
            <a:pPr/>
          </a:p>
        </p:txBody>
      </p:sp>
      <p:sp>
        <p:nvSpPr>
          <p:cNvPr id="425" name="Shape 425"/>
          <p:cNvSpPr/>
          <p:nvPr>
            <p:ph type="body" sz="quarter" idx="1"/>
          </p:nvPr>
        </p:nvSpPr>
        <p:spPr>
          <a:prstGeom prst="rect">
            <a:avLst/>
          </a:prstGeom>
        </p:spPr>
        <p:txBody>
          <a:bodyPr/>
          <a:lstStyle/>
          <a:p>
            <a:pPr>
              <a:defRPr sz="1900"/>
            </a:pPr>
            <a:r>
              <a:t>Here we have a super simple code snippet that demonstrates how we can use the scikit-learn library to split our data into train and test sets.</a:t>
            </a:r>
          </a:p>
          <a:p>
            <a:pPr>
              <a:defRPr sz="1900"/>
            </a:pPr>
          </a:p>
          <a:p>
            <a:pPr>
              <a:defRPr sz="1900"/>
            </a:pPr>
            <a:r>
              <a:t>We’re loading the data from the datasets submodule and we pass both X and Y into the split function. What we get back is a tuple of the corresponding random splits. </a:t>
            </a:r>
          </a:p>
          <a:p>
            <a:pPr>
              <a:defRPr sz="1900"/>
            </a:pPr>
          </a:p>
          <a:p>
            <a:pPr>
              <a:defRPr sz="1900"/>
            </a:pPr>
            <a:r>
              <a:t>There is also a keyword “stratify” that can be used for stratifying a split for rare features or an imbalanced Y vector.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9" name="Shape 429"/>
          <p:cNvSpPr/>
          <p:nvPr>
            <p:ph type="sldImg"/>
          </p:nvPr>
        </p:nvSpPr>
        <p:spPr>
          <a:prstGeom prst="rect">
            <a:avLst/>
          </a:prstGeom>
        </p:spPr>
        <p:txBody>
          <a:bodyPr/>
          <a:lstStyle/>
          <a:p>
            <a:pPr/>
          </a:p>
        </p:txBody>
      </p:sp>
      <p:sp>
        <p:nvSpPr>
          <p:cNvPr id="430" name="Shape 430"/>
          <p:cNvSpPr/>
          <p:nvPr>
            <p:ph type="body" sz="quarter" idx="1"/>
          </p:nvPr>
        </p:nvSpPr>
        <p:spPr>
          <a:prstGeom prst="rect">
            <a:avLst/>
          </a:prstGeom>
        </p:spPr>
        <p:txBody>
          <a:bodyPr/>
          <a:lstStyle>
            <a:lvl1pPr>
              <a:defRPr sz="1800"/>
            </a:lvl1pPr>
          </a:lstStyle>
          <a:p>
            <a:pPr/>
            <a:r>
              <a:t>In this section, we introduced supervised learning, got our environment put together, and learned about hill climbing and model evaluation. At this point, you should understand the abstract conceptual underpinnings of what makes a machine learn—it’s all about optimizing some loss function.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showMasterPhAnim="1">
  <p:cSld name="Course Title">
    <p:spTree>
      <p:nvGrpSpPr>
        <p:cNvPr id="1" name=""/>
        <p:cNvGrpSpPr/>
        <p:nvPr/>
      </p:nvGrpSpPr>
      <p:grpSpPr>
        <a:xfrm>
          <a:off x="0" y="0"/>
          <a:ext cx="0" cy="0"/>
          <a:chOff x="0" y="0"/>
          <a:chExt cx="0" cy="0"/>
        </a:xfrm>
      </p:grpSpPr>
      <p:sp>
        <p:nvSpPr>
          <p:cNvPr id="12" name="Title Text"/>
          <p:cNvSpPr txBox="1"/>
          <p:nvPr>
            <p:ph type="title"/>
          </p:nvPr>
        </p:nvSpPr>
        <p:spPr>
          <a:xfrm>
            <a:off x="390525" y="2803824"/>
            <a:ext cx="8222100" cy="573301"/>
          </a:xfrm>
          <a:prstGeom prst="rect">
            <a:avLst/>
          </a:prstGeom>
        </p:spPr>
        <p:txBody>
          <a:bodyPr anchor="b"/>
          <a:lstStyle>
            <a:lvl1pPr>
              <a:defRPr sz="2600"/>
            </a:lvl1pPr>
          </a:lstStyle>
          <a:p>
            <a:pPr/>
            <a:r>
              <a:t>Title Text</a:t>
            </a:r>
          </a:p>
        </p:txBody>
      </p:sp>
      <p:pic>
        <p:nvPicPr>
          <p:cNvPr id="13" name="Shape 11" descr="Shape 11"/>
          <p:cNvPicPr>
            <a:picLocks noChangeAspect="1"/>
          </p:cNvPicPr>
          <p:nvPr/>
        </p:nvPicPr>
        <p:blipFill>
          <a:blip r:embed="rId2">
            <a:extLst/>
          </a:blip>
          <a:stretch>
            <a:fillRect/>
          </a:stretch>
        </p:blipFill>
        <p:spPr>
          <a:xfrm>
            <a:off x="112749" y="1477729"/>
            <a:ext cx="3382883" cy="1616670"/>
          </a:xfrm>
          <a:prstGeom prst="rect">
            <a:avLst/>
          </a:prstGeom>
          <a:ln w="12700">
            <a:miter lim="400000"/>
          </a:ln>
        </p:spPr>
      </p:pic>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showMasterPhAnim="1">
  <p:cSld name="Author Profile">
    <p:spTree>
      <p:nvGrpSpPr>
        <p:cNvPr id="1" name=""/>
        <p:cNvGrpSpPr/>
        <p:nvPr/>
      </p:nvGrpSpPr>
      <p:grpSpPr>
        <a:xfrm>
          <a:off x="0" y="0"/>
          <a:ext cx="0" cy="0"/>
          <a:chOff x="0" y="0"/>
          <a:chExt cx="0" cy="0"/>
        </a:xfrm>
      </p:grpSpPr>
      <p:sp>
        <p:nvSpPr>
          <p:cNvPr id="107" name="Shape 54"/>
          <p:cNvSpPr/>
          <p:nvPr/>
        </p:nvSpPr>
        <p:spPr>
          <a:xfrm flipH="1">
            <a:off x="0" y="0"/>
            <a:ext cx="4572000" cy="5143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108" name="Shape 55"/>
          <p:cNvSpPr/>
          <p:nvPr/>
        </p:nvSpPr>
        <p:spPr>
          <a:xfrm rot="5400000">
            <a:off x="1946424" y="2517750"/>
            <a:ext cx="5142902" cy="108600"/>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109" name="Title Text"/>
          <p:cNvSpPr txBox="1"/>
          <p:nvPr>
            <p:ph type="title"/>
          </p:nvPr>
        </p:nvSpPr>
        <p:spPr>
          <a:xfrm>
            <a:off x="265500" y="3387625"/>
            <a:ext cx="4045200" cy="1482301"/>
          </a:xfrm>
          <a:prstGeom prst="rect">
            <a:avLst/>
          </a:prstGeom>
        </p:spPr>
        <p:txBody>
          <a:bodyPr anchor="t"/>
          <a:lstStyle>
            <a:lvl1pPr algn="ctr">
              <a:defRPr sz="2400">
                <a:solidFill>
                  <a:srgbClr val="4285F4"/>
                </a:solidFill>
              </a:defRPr>
            </a:lvl1pPr>
          </a:lstStyle>
          <a:p>
            <a:pPr/>
            <a:r>
              <a:t>Title Text</a:t>
            </a:r>
          </a:p>
        </p:txBody>
      </p:sp>
      <p:sp>
        <p:nvSpPr>
          <p:cNvPr id="110" name="Body Level One…"/>
          <p:cNvSpPr txBox="1"/>
          <p:nvPr>
            <p:ph type="body" sz="half" idx="1"/>
          </p:nvPr>
        </p:nvSpPr>
        <p:spPr>
          <a:xfrm>
            <a:off x="4939500" y="724199"/>
            <a:ext cx="3837000" cy="3695102"/>
          </a:xfrm>
          <a:prstGeom prst="rect">
            <a:avLst/>
          </a:prstGeom>
        </p:spPr>
        <p:txBody>
          <a:bodyPr anchor="ctr">
            <a:normAutofit fontScale="100000" lnSpcReduction="0"/>
          </a:bodyPr>
          <a:lstStyle>
            <a:lvl1pPr>
              <a:defRPr sz="2200">
                <a:solidFill>
                  <a:srgbClr val="FFFFFF"/>
                </a:solidFill>
              </a:defRPr>
            </a:lvl1pPr>
            <a:lvl2pPr>
              <a:defRPr sz="2200">
                <a:solidFill>
                  <a:srgbClr val="FFFFFF"/>
                </a:solidFill>
              </a:defRPr>
            </a:lvl2pPr>
            <a:lvl3pPr>
              <a:defRPr sz="2200">
                <a:solidFill>
                  <a:srgbClr val="FFFFFF"/>
                </a:solidFill>
              </a:defRPr>
            </a:lvl3pPr>
            <a:lvl4pPr>
              <a:defRPr sz="2200">
                <a:solidFill>
                  <a:srgbClr val="FFFFFF"/>
                </a:solidFill>
              </a:defRPr>
            </a:lvl4pPr>
            <a:lvl5pPr>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111" name="Shape 58" descr="Shape 58"/>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pic>
        <p:nvPicPr>
          <p:cNvPr id="112" name="Shape 59" descr="Shape 59"/>
          <p:cNvPicPr>
            <a:picLocks noChangeAspect="1"/>
          </p:cNvPicPr>
          <p:nvPr/>
        </p:nvPicPr>
        <p:blipFill>
          <a:blip r:embed="rId3">
            <a:extLst/>
          </a:blip>
          <a:stretch>
            <a:fillRect/>
          </a:stretch>
        </p:blipFill>
        <p:spPr>
          <a:xfrm>
            <a:off x="1142554" y="917976"/>
            <a:ext cx="2291101" cy="2291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4834" y="0"/>
                  <a:pt x="0" y="4834"/>
                  <a:pt x="0" y="10798"/>
                </a:cubicBezTo>
                <a:cubicBezTo>
                  <a:pt x="0" y="16763"/>
                  <a:pt x="4834" y="21600"/>
                  <a:pt x="10798" y="21600"/>
                </a:cubicBezTo>
                <a:cubicBezTo>
                  <a:pt x="16763" y="21600"/>
                  <a:pt x="21600" y="16763"/>
                  <a:pt x="21600" y="10798"/>
                </a:cubicBezTo>
                <a:cubicBezTo>
                  <a:pt x="21600" y="4834"/>
                  <a:pt x="16763" y="0"/>
                  <a:pt x="10798" y="0"/>
                </a:cubicBezTo>
                <a:close/>
              </a:path>
            </a:pathLst>
          </a:custGeom>
          <a:ln w="12700">
            <a:miter lim="400000"/>
          </a:ln>
        </p:spPr>
      </p:pic>
      <p:sp>
        <p:nvSpPr>
          <p:cNvPr id="1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Caption">
    <p:spTree>
      <p:nvGrpSpPr>
        <p:cNvPr id="1" name=""/>
        <p:cNvGrpSpPr/>
        <p:nvPr/>
      </p:nvGrpSpPr>
      <p:grpSpPr>
        <a:xfrm>
          <a:off x="0" y="0"/>
          <a:ext cx="0" cy="0"/>
          <a:chOff x="0" y="0"/>
          <a:chExt cx="0" cy="0"/>
        </a:xfrm>
      </p:grpSpPr>
      <p:sp>
        <p:nvSpPr>
          <p:cNvPr id="120" name="Shape 61"/>
          <p:cNvSpPr/>
          <p:nvPr/>
        </p:nvSpPr>
        <p:spPr>
          <a:xfrm flipH="1" rot="10800000">
            <a:off x="0" y="0"/>
            <a:ext cx="9144000" cy="46959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121" name="Shape 62"/>
          <p:cNvSpPr/>
          <p:nvPr/>
        </p:nvSpPr>
        <p:spPr>
          <a:xfrm flipH="1" rot="10800000">
            <a:off x="0" y="4622724"/>
            <a:ext cx="9144000" cy="741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122" name="Body Level One…"/>
          <p:cNvSpPr txBox="1"/>
          <p:nvPr>
            <p:ph type="body" sz="quarter" idx="1"/>
          </p:nvPr>
        </p:nvSpPr>
        <p:spPr>
          <a:xfrm>
            <a:off x="57150" y="4696824"/>
            <a:ext cx="8382000" cy="446701"/>
          </a:xfrm>
          <a:prstGeom prst="rect">
            <a:avLst/>
          </a:prstGeom>
        </p:spPr>
        <p:txBody>
          <a:bodyPr anchor="ctr">
            <a:normAutofit fontScale="100000" lnSpcReduction="0"/>
          </a:bodyPr>
          <a:lstStyle>
            <a:lvl1pPr>
              <a:lnSpc>
                <a:spcPct val="100000"/>
              </a:lnSpc>
              <a:spcBef>
                <a:spcPts val="0"/>
              </a:spcBef>
              <a:defRPr>
                <a:solidFill>
                  <a:srgbClr val="FFFFFF"/>
                </a:solidFill>
              </a:defRPr>
            </a:lvl1pPr>
            <a:lvl2pPr>
              <a:lnSpc>
                <a:spcPct val="100000"/>
              </a:lnSpc>
              <a:spcBef>
                <a:spcPts val="0"/>
              </a:spcBef>
              <a:defRPr>
                <a:solidFill>
                  <a:srgbClr val="FFFFFF"/>
                </a:solidFill>
              </a:defRPr>
            </a:lvl2pPr>
            <a:lvl3pPr>
              <a:lnSpc>
                <a:spcPct val="100000"/>
              </a:lnSpc>
              <a:spcBef>
                <a:spcPts val="0"/>
              </a:spcBef>
              <a:defRPr>
                <a:solidFill>
                  <a:srgbClr val="FFFFFF"/>
                </a:solidFill>
              </a:defRPr>
            </a:lvl3pPr>
            <a:lvl4pPr>
              <a:lnSpc>
                <a:spcPct val="100000"/>
              </a:lnSpc>
              <a:spcBef>
                <a:spcPts val="0"/>
              </a:spcBef>
              <a:defRPr>
                <a:solidFill>
                  <a:srgbClr val="FFFFFF"/>
                </a:solidFill>
              </a:defRPr>
            </a:lvl4pPr>
            <a:lvl5pPr>
              <a:lnSpc>
                <a:spcPct val="100000"/>
              </a:lnSpc>
              <a:spcBef>
                <a:spcPts val="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Big Number">
    <p:spTree>
      <p:nvGrpSpPr>
        <p:cNvPr id="1" name=""/>
        <p:cNvGrpSpPr/>
        <p:nvPr/>
      </p:nvGrpSpPr>
      <p:grpSpPr>
        <a:xfrm>
          <a:off x="0" y="0"/>
          <a:ext cx="0" cy="0"/>
          <a:chOff x="0" y="0"/>
          <a:chExt cx="0" cy="0"/>
        </a:xfrm>
      </p:grpSpPr>
      <p:sp>
        <p:nvSpPr>
          <p:cNvPr id="130" name="Title Text"/>
          <p:cNvSpPr txBox="1"/>
          <p:nvPr>
            <p:ph type="title"/>
          </p:nvPr>
        </p:nvSpPr>
        <p:spPr>
          <a:xfrm>
            <a:off x="460950" y="1248299"/>
            <a:ext cx="8222100" cy="1963501"/>
          </a:xfrm>
          <a:prstGeom prst="rect">
            <a:avLst/>
          </a:prstGeom>
        </p:spPr>
        <p:txBody>
          <a:bodyPr anchor="b"/>
          <a:lstStyle>
            <a:lvl1pPr algn="ctr">
              <a:defRPr sz="12000">
                <a:solidFill>
                  <a:srgbClr val="F3F3F3"/>
                </a:solidFill>
              </a:defRPr>
            </a:lvl1pPr>
          </a:lstStyle>
          <a:p>
            <a:pPr/>
            <a:r>
              <a:t>Title Text</a:t>
            </a:r>
          </a:p>
        </p:txBody>
      </p:sp>
      <p:sp>
        <p:nvSpPr>
          <p:cNvPr id="131" name="Body Level One…"/>
          <p:cNvSpPr txBox="1"/>
          <p:nvPr>
            <p:ph type="body" sz="quarter" idx="1"/>
          </p:nvPr>
        </p:nvSpPr>
        <p:spPr>
          <a:xfrm>
            <a:off x="1595400" y="3273924"/>
            <a:ext cx="5953201" cy="1300801"/>
          </a:xfrm>
          <a:prstGeom prst="rect">
            <a:avLst/>
          </a:prstGeom>
        </p:spPr>
        <p:txBody>
          <a:bodyPr>
            <a:normAutofit fontScale="100000" lnSpcReduction="0"/>
          </a:bodyPr>
          <a:lstStyle>
            <a:lvl1pPr algn="ctr">
              <a:defRPr>
                <a:solidFill>
                  <a:srgbClr val="F3F3F3"/>
                </a:solidFill>
              </a:defRPr>
            </a:lvl1pPr>
            <a:lvl2pPr algn="ctr">
              <a:defRPr>
                <a:solidFill>
                  <a:srgbClr val="F3F3F3"/>
                </a:solidFill>
              </a:defRPr>
            </a:lvl2pPr>
            <a:lvl3pPr algn="ctr">
              <a:defRPr>
                <a:solidFill>
                  <a:srgbClr val="F3F3F3"/>
                </a:solidFill>
              </a:defRPr>
            </a:lvl3pPr>
            <a:lvl4pPr algn="ctr">
              <a:defRPr>
                <a:solidFill>
                  <a:srgbClr val="F3F3F3"/>
                </a:solidFill>
              </a:defRPr>
            </a:lvl4pPr>
            <a:lvl5pPr algn="ctr">
              <a:defRPr>
                <a:solidFill>
                  <a:srgbClr val="F3F3F3"/>
                </a:solidFill>
              </a:defRPr>
            </a:lvl5pPr>
          </a:lstStyle>
          <a:p>
            <a:pPr/>
            <a:r>
              <a:t>Body Level One</a:t>
            </a:r>
          </a:p>
          <a:p>
            <a:pPr lvl="1"/>
            <a:r>
              <a:t>Body Level Two</a:t>
            </a:r>
          </a:p>
          <a:p>
            <a:pPr lvl="2"/>
            <a:r>
              <a:t>Body Level Three</a:t>
            </a:r>
          </a:p>
          <a:p>
            <a:pPr lvl="3"/>
            <a:r>
              <a:t>Body Level Four</a:t>
            </a:r>
          </a:p>
          <a:p>
            <a:pPr lvl="4"/>
            <a:r>
              <a:t>Body Level Five</a:t>
            </a:r>
          </a:p>
        </p:txBody>
      </p:sp>
      <p:sp>
        <p:nvSpPr>
          <p:cNvPr id="1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1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0" showMasterPhAnim="1">
  <p:cSld name="Section End">
    <p:spTree>
      <p:nvGrpSpPr>
        <p:cNvPr id="1" name=""/>
        <p:cNvGrpSpPr/>
        <p:nvPr/>
      </p:nvGrpSpPr>
      <p:grpSpPr>
        <a:xfrm>
          <a:off x="0" y="0"/>
          <a:ext cx="0" cy="0"/>
          <a:chOff x="0" y="0"/>
          <a:chExt cx="0" cy="0"/>
        </a:xfrm>
      </p:grpSpPr>
      <p:sp>
        <p:nvSpPr>
          <p:cNvPr id="146" name="Body Level One…"/>
          <p:cNvSpPr txBox="1"/>
          <p:nvPr>
            <p:ph type="body" sz="half" idx="1"/>
          </p:nvPr>
        </p:nvSpPr>
        <p:spPr>
          <a:xfrm>
            <a:off x="4570050" y="564749"/>
            <a:ext cx="4106101" cy="4014001"/>
          </a:xfrm>
          <a:prstGeom prst="rect">
            <a:avLst/>
          </a:prstGeom>
        </p:spPr>
        <p:txBody>
          <a:bodyPr anchor="ctr">
            <a:normAutofit fontScale="100000" lnSpcReduction="0"/>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147" name="Shape 72" descr="Shape 72"/>
          <p:cNvPicPr>
            <a:picLocks noChangeAspect="1"/>
          </p:cNvPicPr>
          <p:nvPr/>
        </p:nvPicPr>
        <p:blipFill>
          <a:blip r:embed="rId2">
            <a:extLst/>
          </a:blip>
          <a:stretch>
            <a:fillRect/>
          </a:stretch>
        </p:blipFill>
        <p:spPr>
          <a:xfrm>
            <a:off x="112749" y="1763404"/>
            <a:ext cx="3382883" cy="1616670"/>
          </a:xfrm>
          <a:prstGeom prst="rect">
            <a:avLst/>
          </a:prstGeom>
          <a:ln w="12700">
            <a:miter lim="400000"/>
          </a:ln>
        </p:spPr>
      </p:pic>
      <p:sp>
        <p:nvSpPr>
          <p:cNvPr id="1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1" showMasterPhAnim="1">
  <p:cSld name="Blank (Assembly)">
    <p:bg>
      <p:bgPr>
        <a:solidFill>
          <a:srgbClr val="3E5DAA"/>
        </a:solidFill>
      </p:bgPr>
    </p:bg>
    <p:spTree>
      <p:nvGrpSpPr>
        <p:cNvPr id="1" name=""/>
        <p:cNvGrpSpPr/>
        <p:nvPr/>
      </p:nvGrpSpPr>
      <p:grpSpPr>
        <a:xfrm>
          <a:off x="0" y="0"/>
          <a:ext cx="0" cy="0"/>
          <a:chOff x="0" y="0"/>
          <a:chExt cx="0" cy="0"/>
        </a:xfrm>
      </p:grpSpPr>
      <p:sp>
        <p:nvSpPr>
          <p:cNvPr id="1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type="tx" showMasterSp="1" showMasterPhAnim="1">
  <p:cSld name="Blank (Classic)">
    <p:bg>
      <p:bgPr>
        <a:solidFill>
          <a:srgbClr val="333333"/>
        </a:solidFill>
      </p:bgPr>
    </p:bg>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type="tx" showMasterSp="1" showMasterPhAnim="1">
  <p:cSld name="Blank (Ruby)">
    <p:bg>
      <p:bgPr>
        <a:solidFill>
          <a:srgbClr val="EE2D4A"/>
        </a:solidFill>
      </p:bgPr>
    </p:bg>
    <p:spTree>
      <p:nvGrpSpPr>
        <p:cNvPr id="1" name=""/>
        <p:cNvGrpSpPr/>
        <p:nvPr/>
      </p:nvGrpSpPr>
      <p:grpSpPr>
        <a:xfrm>
          <a:off x="0" y="0"/>
          <a:ext cx="0" cy="0"/>
          <a:chOff x="0" y="0"/>
          <a:chExt cx="0" cy="0"/>
        </a:xfrm>
      </p:grpSpPr>
      <p:sp>
        <p:nvSpPr>
          <p:cNvPr id="16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type="tx" showMasterSp="1" showMasterPhAnim="1">
  <p:cSld name="Blank (Field)">
    <p:bg>
      <p:bgPr>
        <a:solidFill>
          <a:srgbClr val="00A349"/>
        </a:solidFill>
      </p:bgPr>
    </p:bg>
    <p:spTree>
      <p:nvGrpSpPr>
        <p:cNvPr id="1" name=""/>
        <p:cNvGrpSpPr/>
        <p:nvPr/>
      </p:nvGrpSpPr>
      <p:grpSpPr>
        <a:xfrm>
          <a:off x="0" y="0"/>
          <a:ext cx="0" cy="0"/>
          <a:chOff x="0" y="0"/>
          <a:chExt cx="0" cy="0"/>
        </a:xfrm>
      </p:grpSpPr>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type="tx" showMasterSp="1" showMasterPhAnim="1">
  <p:cSld name="Blank (Evolve)">
    <p:bg>
      <p:bgPr>
        <a:solidFill>
          <a:srgbClr val="29BEC6"/>
        </a:solidFill>
      </p:bgPr>
    </p:bg>
    <p:spTree>
      <p:nvGrpSpPr>
        <p:cNvPr id="1" name=""/>
        <p:cNvGrpSpPr/>
        <p:nvPr/>
      </p:nvGrpSpPr>
      <p:grpSpPr>
        <a:xfrm>
          <a:off x="0" y="0"/>
          <a:ext cx="0" cy="0"/>
          <a:chOff x="0" y="0"/>
          <a:chExt cx="0" cy="0"/>
        </a:xfrm>
      </p:grpSpPr>
      <p:sp>
        <p:nvSpPr>
          <p:cNvPr id="18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Section and Subsection Title">
    <p:spTree>
      <p:nvGrpSpPr>
        <p:cNvPr id="1" name=""/>
        <p:cNvGrpSpPr/>
        <p:nvPr/>
      </p:nvGrpSpPr>
      <p:grpSpPr>
        <a:xfrm>
          <a:off x="0" y="0"/>
          <a:ext cx="0" cy="0"/>
          <a:chOff x="0" y="0"/>
          <a:chExt cx="0" cy="0"/>
        </a:xfrm>
      </p:grpSpPr>
      <p:sp>
        <p:nvSpPr>
          <p:cNvPr id="21" name="Title Text"/>
          <p:cNvSpPr txBox="1"/>
          <p:nvPr>
            <p:ph type="title"/>
          </p:nvPr>
        </p:nvSpPr>
        <p:spPr>
          <a:xfrm>
            <a:off x="390525" y="1819275"/>
            <a:ext cx="8222100" cy="933600"/>
          </a:xfrm>
          <a:prstGeom prst="rect">
            <a:avLst/>
          </a:prstGeom>
        </p:spPr>
        <p:txBody>
          <a:bodyPr anchor="b"/>
          <a:lstStyle>
            <a:lvl1pPr>
              <a:defRPr sz="4800"/>
            </a:lvl1pPr>
          </a:lstStyle>
          <a:p>
            <a:pPr/>
            <a:r>
              <a:t>Title Text</a:t>
            </a:r>
          </a:p>
        </p:txBody>
      </p:sp>
      <p:sp>
        <p:nvSpPr>
          <p:cNvPr id="22" name="Body Level One…"/>
          <p:cNvSpPr txBox="1"/>
          <p:nvPr>
            <p:ph type="body" sz="quarter" idx="1"/>
          </p:nvPr>
        </p:nvSpPr>
        <p:spPr>
          <a:xfrm>
            <a:off x="390525" y="2789129"/>
            <a:ext cx="8222100" cy="432901"/>
          </a:xfrm>
          <a:prstGeom prst="rect">
            <a:avLst/>
          </a:prstGeom>
        </p:spPr>
        <p:txBody>
          <a:bodyPr>
            <a:normAutofit fontScale="100000" lnSpcReduction="0"/>
          </a:bodyPr>
          <a:lstStyle>
            <a:lvl1pPr>
              <a:lnSpc>
                <a:spcPct val="100000"/>
              </a:lnSpc>
              <a:spcBef>
                <a:spcPts val="0"/>
              </a:spcBef>
              <a:defRPr sz="2200">
                <a:solidFill>
                  <a:srgbClr val="FFFFFF"/>
                </a:solidFill>
              </a:defRPr>
            </a:lvl1pPr>
            <a:lvl2pPr>
              <a:lnSpc>
                <a:spcPct val="100000"/>
              </a:lnSpc>
              <a:spcBef>
                <a:spcPts val="0"/>
              </a:spcBef>
              <a:defRPr sz="2200">
                <a:solidFill>
                  <a:srgbClr val="FFFFFF"/>
                </a:solidFill>
              </a:defRPr>
            </a:lvl2pPr>
            <a:lvl3pPr>
              <a:lnSpc>
                <a:spcPct val="100000"/>
              </a:lnSpc>
              <a:spcBef>
                <a:spcPts val="0"/>
              </a:spcBef>
              <a:defRPr sz="2200">
                <a:solidFill>
                  <a:srgbClr val="FFFFFF"/>
                </a:solidFill>
              </a:defRPr>
            </a:lvl3pPr>
            <a:lvl4pPr>
              <a:lnSpc>
                <a:spcPct val="100000"/>
              </a:lnSpc>
              <a:spcBef>
                <a:spcPts val="0"/>
              </a:spcBef>
              <a:defRPr sz="2200">
                <a:solidFill>
                  <a:srgbClr val="FFFFFF"/>
                </a:solidFill>
              </a:defRPr>
            </a:lvl4pPr>
            <a:lvl5pPr>
              <a:lnSpc>
                <a:spcPct val="100000"/>
              </a:lnSpc>
              <a:spcBef>
                <a:spcPts val="0"/>
              </a:spcBef>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type="tx" showMasterSp="1" showMasterPhAnim="1">
  <p:cSld name="Blank (Hack)">
    <p:bg>
      <p:bgPr>
        <a:solidFill>
          <a:srgbClr val="4C3896"/>
        </a:solidFill>
      </p:bgPr>
    </p:bg>
    <p:spTree>
      <p:nvGrpSpPr>
        <p:cNvPr id="1" name=""/>
        <p:cNvGrpSpPr/>
        <p:nvPr/>
      </p:nvGrpSpPr>
      <p:grpSpPr>
        <a:xfrm>
          <a:off x="0" y="0"/>
          <a:ext cx="0" cy="0"/>
          <a:chOff x="0" y="0"/>
          <a:chExt cx="0" cy="0"/>
        </a:xfrm>
      </p:grpSpPr>
      <p:sp>
        <p:nvSpPr>
          <p:cNvPr id="1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type="tx" showMasterSp="1" showMasterPhAnim="1">
  <p:cSld name="Blank (Sprint)">
    <p:bg>
      <p:bgPr>
        <a:solidFill>
          <a:srgbClr val="BE1A8C"/>
        </a:solidFill>
      </p:bgPr>
    </p:bg>
    <p:spTree>
      <p:nvGrpSpPr>
        <p:cNvPr id="1" name=""/>
        <p:cNvGrpSpPr/>
        <p:nvPr/>
      </p:nvGrpSpPr>
      <p:grpSpPr>
        <a:xfrm>
          <a:off x="0" y="0"/>
          <a:ext cx="0" cy="0"/>
          <a:chOff x="0" y="0"/>
          <a:chExt cx="0" cy="0"/>
        </a:xfrm>
      </p:grpSpPr>
      <p:sp>
        <p:nvSpPr>
          <p:cNvPr id="1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type="tx" showMasterSp="0" showMasterPhAnim="1">
  <p:cSld name="Course Title and Author Name">
    <p:spTree>
      <p:nvGrpSpPr>
        <p:cNvPr id="1" name=""/>
        <p:cNvGrpSpPr/>
        <p:nvPr/>
      </p:nvGrpSpPr>
      <p:grpSpPr>
        <a:xfrm>
          <a:off x="0" y="0"/>
          <a:ext cx="0" cy="0"/>
          <a:chOff x="0" y="0"/>
          <a:chExt cx="0" cy="0"/>
        </a:xfrm>
      </p:grpSpPr>
      <p:sp>
        <p:nvSpPr>
          <p:cNvPr id="204" name="Title Text"/>
          <p:cNvSpPr txBox="1"/>
          <p:nvPr>
            <p:ph type="title"/>
          </p:nvPr>
        </p:nvSpPr>
        <p:spPr>
          <a:xfrm>
            <a:off x="390525" y="1819275"/>
            <a:ext cx="8222100" cy="933600"/>
          </a:xfrm>
          <a:prstGeom prst="rect">
            <a:avLst/>
          </a:prstGeom>
        </p:spPr>
        <p:txBody>
          <a:bodyPr anchor="b"/>
          <a:lstStyle>
            <a:lvl1pPr>
              <a:defRPr sz="4800"/>
            </a:lvl1pPr>
          </a:lstStyle>
          <a:p>
            <a:pPr/>
            <a:r>
              <a:t>Title Text</a:t>
            </a:r>
          </a:p>
        </p:txBody>
      </p:sp>
      <p:sp>
        <p:nvSpPr>
          <p:cNvPr id="205" name="Body Level One…"/>
          <p:cNvSpPr txBox="1"/>
          <p:nvPr>
            <p:ph type="body" sz="quarter" idx="1"/>
          </p:nvPr>
        </p:nvSpPr>
        <p:spPr>
          <a:xfrm>
            <a:off x="390525" y="2789129"/>
            <a:ext cx="8222100" cy="432901"/>
          </a:xfrm>
          <a:prstGeom prst="rect">
            <a:avLst/>
          </a:prstGeom>
        </p:spPr>
        <p:txBody>
          <a:bodyPr>
            <a:normAutofit fontScale="100000" lnSpcReduction="0"/>
          </a:bodyPr>
          <a:lstStyle>
            <a:lvl1pPr>
              <a:lnSpc>
                <a:spcPct val="100000"/>
              </a:lnSpc>
              <a:spcBef>
                <a:spcPts val="0"/>
              </a:spcBef>
              <a:defRPr sz="2200">
                <a:solidFill>
                  <a:srgbClr val="FFFFFF"/>
                </a:solidFill>
              </a:defRPr>
            </a:lvl1pPr>
            <a:lvl2pPr>
              <a:lnSpc>
                <a:spcPct val="100000"/>
              </a:lnSpc>
              <a:spcBef>
                <a:spcPts val="0"/>
              </a:spcBef>
              <a:defRPr sz="2200">
                <a:solidFill>
                  <a:srgbClr val="FFFFFF"/>
                </a:solidFill>
              </a:defRPr>
            </a:lvl2pPr>
            <a:lvl3pPr>
              <a:lnSpc>
                <a:spcPct val="100000"/>
              </a:lnSpc>
              <a:spcBef>
                <a:spcPts val="0"/>
              </a:spcBef>
              <a:defRPr sz="2200">
                <a:solidFill>
                  <a:srgbClr val="FFFFFF"/>
                </a:solidFill>
              </a:defRPr>
            </a:lvl3pPr>
            <a:lvl4pPr>
              <a:lnSpc>
                <a:spcPct val="100000"/>
              </a:lnSpc>
              <a:spcBef>
                <a:spcPts val="0"/>
              </a:spcBef>
              <a:defRPr sz="2200">
                <a:solidFill>
                  <a:srgbClr val="FFFFFF"/>
                </a:solidFill>
              </a:defRPr>
            </a:lvl4pPr>
            <a:lvl5pPr>
              <a:lnSpc>
                <a:spcPct val="100000"/>
              </a:lnSpc>
              <a:spcBef>
                <a:spcPts val="0"/>
              </a:spcBef>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type="tx" showMasterSp="0" showMasterPhAnim="1">
  <p:cSld name="Section and Subsection Title">
    <p:spTree>
      <p:nvGrpSpPr>
        <p:cNvPr id="1" name=""/>
        <p:cNvGrpSpPr/>
        <p:nvPr/>
      </p:nvGrpSpPr>
      <p:grpSpPr>
        <a:xfrm>
          <a:off x="0" y="0"/>
          <a:ext cx="0" cy="0"/>
          <a:chOff x="0" y="0"/>
          <a:chExt cx="0" cy="0"/>
        </a:xfrm>
      </p:grpSpPr>
      <p:sp>
        <p:nvSpPr>
          <p:cNvPr id="213" name="Title Text"/>
          <p:cNvSpPr txBox="1"/>
          <p:nvPr>
            <p:ph type="title"/>
          </p:nvPr>
        </p:nvSpPr>
        <p:spPr>
          <a:xfrm>
            <a:off x="390525" y="1819275"/>
            <a:ext cx="8222100" cy="933600"/>
          </a:xfrm>
          <a:prstGeom prst="rect">
            <a:avLst/>
          </a:prstGeom>
        </p:spPr>
        <p:txBody>
          <a:bodyPr anchor="b"/>
          <a:lstStyle>
            <a:lvl1pPr>
              <a:defRPr sz="4800"/>
            </a:lvl1pPr>
          </a:lstStyle>
          <a:p>
            <a:pPr/>
            <a:r>
              <a:t>Title Text</a:t>
            </a:r>
          </a:p>
        </p:txBody>
      </p:sp>
      <p:sp>
        <p:nvSpPr>
          <p:cNvPr id="214" name="Body Level One…"/>
          <p:cNvSpPr txBox="1"/>
          <p:nvPr>
            <p:ph type="body" sz="quarter" idx="1"/>
          </p:nvPr>
        </p:nvSpPr>
        <p:spPr>
          <a:xfrm>
            <a:off x="390525" y="2789129"/>
            <a:ext cx="8222100" cy="432901"/>
          </a:xfrm>
          <a:prstGeom prst="rect">
            <a:avLst/>
          </a:prstGeom>
        </p:spPr>
        <p:txBody>
          <a:bodyPr>
            <a:normAutofit fontScale="100000" lnSpcReduction="0"/>
          </a:bodyPr>
          <a:lstStyle>
            <a:lvl1pPr>
              <a:lnSpc>
                <a:spcPct val="100000"/>
              </a:lnSpc>
              <a:spcBef>
                <a:spcPts val="0"/>
              </a:spcBef>
              <a:defRPr sz="2200">
                <a:solidFill>
                  <a:srgbClr val="FFFFFF"/>
                </a:solidFill>
              </a:defRPr>
            </a:lvl1pPr>
            <a:lvl2pPr>
              <a:lnSpc>
                <a:spcPct val="100000"/>
              </a:lnSpc>
              <a:spcBef>
                <a:spcPts val="0"/>
              </a:spcBef>
              <a:defRPr sz="2200">
                <a:solidFill>
                  <a:srgbClr val="FFFFFF"/>
                </a:solidFill>
              </a:defRPr>
            </a:lvl2pPr>
            <a:lvl3pPr>
              <a:lnSpc>
                <a:spcPct val="100000"/>
              </a:lnSpc>
              <a:spcBef>
                <a:spcPts val="0"/>
              </a:spcBef>
              <a:defRPr sz="2200">
                <a:solidFill>
                  <a:srgbClr val="FFFFFF"/>
                </a:solidFill>
              </a:defRPr>
            </a:lvl3pPr>
            <a:lvl4pPr>
              <a:lnSpc>
                <a:spcPct val="100000"/>
              </a:lnSpc>
              <a:spcBef>
                <a:spcPts val="0"/>
              </a:spcBef>
              <a:defRPr sz="2200">
                <a:solidFill>
                  <a:srgbClr val="FFFFFF"/>
                </a:solidFill>
              </a:defRPr>
            </a:lvl4pPr>
            <a:lvl5pPr>
              <a:lnSpc>
                <a:spcPct val="100000"/>
              </a:lnSpc>
              <a:spcBef>
                <a:spcPts val="0"/>
              </a:spcBef>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1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type="tx" showMasterSp="0" showMasterPhAnim="1">
  <p:cSld name="Title and Body">
    <p:bg>
      <p:bgPr>
        <a:solidFill>
          <a:srgbClr val="333333"/>
        </a:solidFill>
      </p:bgPr>
    </p:bg>
    <p:spTree>
      <p:nvGrpSpPr>
        <p:cNvPr id="1" name=""/>
        <p:cNvGrpSpPr/>
        <p:nvPr/>
      </p:nvGrpSpPr>
      <p:grpSpPr>
        <a:xfrm>
          <a:off x="0" y="0"/>
          <a:ext cx="0" cy="0"/>
          <a:chOff x="0" y="0"/>
          <a:chExt cx="0" cy="0"/>
        </a:xfrm>
      </p:grpSpPr>
      <p:sp>
        <p:nvSpPr>
          <p:cNvPr id="222" name="Shape 100"/>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23" name="Shape 101"/>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24"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225" name="Body Level One…"/>
          <p:cNvSpPr txBox="1"/>
          <p:nvPr>
            <p:ph type="body" idx="1"/>
          </p:nvPr>
        </p:nvSpPr>
        <p:spPr>
          <a:xfrm>
            <a:off x="471900" y="1919074"/>
            <a:ext cx="8222100" cy="2710201"/>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sp>
        <p:nvSpPr>
          <p:cNvPr id="22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type="tx" showMasterSp="0" showMasterPhAnim="1">
  <p:cSld name="Title and Two Columns">
    <p:bg>
      <p:bgPr>
        <a:solidFill>
          <a:srgbClr val="333333"/>
        </a:solidFill>
      </p:bgPr>
    </p:bg>
    <p:spTree>
      <p:nvGrpSpPr>
        <p:cNvPr id="1" name=""/>
        <p:cNvGrpSpPr/>
        <p:nvPr/>
      </p:nvGrpSpPr>
      <p:grpSpPr>
        <a:xfrm>
          <a:off x="0" y="0"/>
          <a:ext cx="0" cy="0"/>
          <a:chOff x="0" y="0"/>
          <a:chExt cx="0" cy="0"/>
        </a:xfrm>
      </p:grpSpPr>
      <p:sp>
        <p:nvSpPr>
          <p:cNvPr id="233" name="Shape 105"/>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34" name="Shape 106"/>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35"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236" name="Body Level One…"/>
          <p:cNvSpPr txBox="1"/>
          <p:nvPr>
            <p:ph type="body" sz="half" idx="1"/>
          </p:nvPr>
        </p:nvSpPr>
        <p:spPr>
          <a:xfrm>
            <a:off x="471900" y="1919074"/>
            <a:ext cx="3999901" cy="2710200"/>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sp>
        <p:nvSpPr>
          <p:cNvPr id="237" name="Shape 109"/>
          <p:cNvSpPr txBox="1"/>
          <p:nvPr>
            <p:ph type="body" sz="half" idx="13"/>
          </p:nvPr>
        </p:nvSpPr>
        <p:spPr>
          <a:xfrm>
            <a:off x="4694249" y="1919075"/>
            <a:ext cx="3999901" cy="2710199"/>
          </a:xfrm>
          <a:prstGeom prst="rect">
            <a:avLst/>
          </a:prstGeom>
        </p:spPr>
        <p:txBody>
          <a:bodyPr>
            <a:normAutofit fontScale="100000" lnSpcReduction="0"/>
          </a:bodyPr>
          <a:lstStyle/>
          <a:p>
            <a:pPr>
              <a:defRPr sz="2000">
                <a:solidFill>
                  <a:srgbClr val="434343"/>
                </a:solidFill>
              </a:defRPr>
            </a:pPr>
          </a:p>
        </p:txBody>
      </p:sp>
      <p:sp>
        <p:nvSpPr>
          <p:cNvPr id="23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type="tx" showMasterSp="0" showMasterPhAnim="1">
  <p:cSld name="Title Only">
    <p:bg>
      <p:bgPr>
        <a:solidFill>
          <a:srgbClr val="333333"/>
        </a:solidFill>
      </p:bgPr>
    </p:bg>
    <p:spTree>
      <p:nvGrpSpPr>
        <p:cNvPr id="1" name=""/>
        <p:cNvGrpSpPr/>
        <p:nvPr/>
      </p:nvGrpSpPr>
      <p:grpSpPr>
        <a:xfrm>
          <a:off x="0" y="0"/>
          <a:ext cx="0" cy="0"/>
          <a:chOff x="0" y="0"/>
          <a:chExt cx="0" cy="0"/>
        </a:xfrm>
      </p:grpSpPr>
      <p:sp>
        <p:nvSpPr>
          <p:cNvPr id="245" name="Shape 111"/>
          <p:cNvSpPr/>
          <p:nvPr/>
        </p:nvSpPr>
        <p:spPr>
          <a:xfrm flipH="1" rot="10800000">
            <a:off x="0" y="656400"/>
            <a:ext cx="9144000" cy="44871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46" name="Shape 112"/>
          <p:cNvSpPr/>
          <p:nvPr/>
        </p:nvSpPr>
        <p:spPr>
          <a:xfrm>
            <a:off x="0" y="656350"/>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47" name="Title Text"/>
          <p:cNvSpPr txBox="1"/>
          <p:nvPr>
            <p:ph type="title"/>
          </p:nvPr>
        </p:nvSpPr>
        <p:spPr>
          <a:xfrm>
            <a:off x="98249" y="16349"/>
            <a:ext cx="8826601" cy="602701"/>
          </a:xfrm>
          <a:prstGeom prst="rect">
            <a:avLst/>
          </a:prstGeom>
        </p:spPr>
        <p:txBody>
          <a:bodyPr/>
          <a:lstStyle>
            <a:lvl1pPr>
              <a:defRPr sz="2000"/>
            </a:lvl1pPr>
          </a:lstStyle>
          <a:p>
            <a:pPr/>
            <a:r>
              <a:t>Title Text</a:t>
            </a:r>
          </a:p>
        </p:txBody>
      </p:sp>
      <p:sp>
        <p:nvSpPr>
          <p:cNvPr id="2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type="tx" showMasterSp="0" showMasterPhAnim="1">
  <p:cSld name="One Column Text">
    <p:bg>
      <p:bgPr>
        <a:solidFill>
          <a:srgbClr val="333333"/>
        </a:solidFill>
      </p:bgPr>
    </p:bg>
    <p:spTree>
      <p:nvGrpSpPr>
        <p:cNvPr id="1" name=""/>
        <p:cNvGrpSpPr/>
        <p:nvPr/>
      </p:nvGrpSpPr>
      <p:grpSpPr>
        <a:xfrm>
          <a:off x="0" y="0"/>
          <a:ext cx="0" cy="0"/>
          <a:chOff x="0" y="0"/>
          <a:chExt cx="0" cy="0"/>
        </a:xfrm>
      </p:grpSpPr>
      <p:sp>
        <p:nvSpPr>
          <p:cNvPr id="255" name="Shape 115"/>
          <p:cNvSpPr/>
          <p:nvPr/>
        </p:nvSpPr>
        <p:spPr>
          <a:xfrm flipH="1" rot="10800000">
            <a:off x="3276600" y="24"/>
            <a:ext cx="5867400" cy="51435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56" name="Shape 116"/>
          <p:cNvSpPr/>
          <p:nvPr/>
        </p:nvSpPr>
        <p:spPr>
          <a:xfrm rot="16200000">
            <a:off x="759149" y="2517450"/>
            <a:ext cx="5143501"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57" name="Title Text"/>
          <p:cNvSpPr txBox="1"/>
          <p:nvPr>
            <p:ph type="title"/>
          </p:nvPr>
        </p:nvSpPr>
        <p:spPr>
          <a:xfrm>
            <a:off x="226076" y="357800"/>
            <a:ext cx="2808001" cy="953401"/>
          </a:xfrm>
          <a:prstGeom prst="rect">
            <a:avLst/>
          </a:prstGeom>
        </p:spPr>
        <p:txBody>
          <a:bodyPr anchor="b"/>
          <a:lstStyle>
            <a:lvl1pPr>
              <a:defRPr sz="2400"/>
            </a:lvl1pPr>
          </a:lstStyle>
          <a:p>
            <a:pPr/>
            <a:r>
              <a:t>Title Text</a:t>
            </a:r>
          </a:p>
        </p:txBody>
      </p:sp>
      <p:sp>
        <p:nvSpPr>
          <p:cNvPr id="258" name="Body Level One…"/>
          <p:cNvSpPr txBox="1"/>
          <p:nvPr>
            <p:ph type="body" sz="quarter" idx="1"/>
          </p:nvPr>
        </p:nvSpPr>
        <p:spPr>
          <a:xfrm>
            <a:off x="226075" y="1465799"/>
            <a:ext cx="2808000" cy="3163501"/>
          </a:xfrm>
          <a:prstGeom prst="rect">
            <a:avLst/>
          </a:prstGeom>
        </p:spPr>
        <p:txBody>
          <a:bodyPr>
            <a:normAutofit fontScale="100000" lnSpcReduction="0"/>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type="tx" showMasterSp="0" showMasterPhAnim="1">
  <p:cSld name="Main Point">
    <p:bg>
      <p:bgPr>
        <a:solidFill>
          <a:srgbClr val="333333"/>
        </a:solidFill>
      </p:bgPr>
    </p:bg>
    <p:spTree>
      <p:nvGrpSpPr>
        <p:cNvPr id="1" name=""/>
        <p:cNvGrpSpPr/>
        <p:nvPr/>
      </p:nvGrpSpPr>
      <p:grpSpPr>
        <a:xfrm>
          <a:off x="0" y="0"/>
          <a:ext cx="0" cy="0"/>
          <a:chOff x="0" y="0"/>
          <a:chExt cx="0" cy="0"/>
        </a:xfrm>
      </p:grpSpPr>
      <p:sp>
        <p:nvSpPr>
          <p:cNvPr id="266" name="Title Text"/>
          <p:cNvSpPr txBox="1"/>
          <p:nvPr>
            <p:ph type="title"/>
          </p:nvPr>
        </p:nvSpPr>
        <p:spPr>
          <a:prstGeom prst="rect">
            <a:avLst/>
          </a:prstGeom>
        </p:spPr>
        <p:txBody>
          <a:bodyPr/>
          <a:lstStyle/>
          <a:p>
            <a:pPr/>
            <a:r>
              <a:t>Title Text</a:t>
            </a:r>
          </a:p>
        </p:txBody>
      </p:sp>
      <p:sp>
        <p:nvSpPr>
          <p:cNvPr id="2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type="tx" showMasterSp="0" showMasterPhAnim="1">
  <p:cSld name="Split Summary">
    <p:bg>
      <p:bgPr>
        <a:solidFill>
          <a:srgbClr val="333333"/>
        </a:solidFill>
      </p:bgPr>
    </p:bg>
    <p:spTree>
      <p:nvGrpSpPr>
        <p:cNvPr id="1" name=""/>
        <p:cNvGrpSpPr/>
        <p:nvPr/>
      </p:nvGrpSpPr>
      <p:grpSpPr>
        <a:xfrm>
          <a:off x="0" y="0"/>
          <a:ext cx="0" cy="0"/>
          <a:chOff x="0" y="0"/>
          <a:chExt cx="0" cy="0"/>
        </a:xfrm>
      </p:grpSpPr>
      <p:sp>
        <p:nvSpPr>
          <p:cNvPr id="274" name="Shape 122"/>
          <p:cNvSpPr/>
          <p:nvPr/>
        </p:nvSpPr>
        <p:spPr>
          <a:xfrm flipH="1">
            <a:off x="0" y="0"/>
            <a:ext cx="4572000" cy="5143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75" name="Shape 123"/>
          <p:cNvSpPr/>
          <p:nvPr/>
        </p:nvSpPr>
        <p:spPr>
          <a:xfrm rot="5400000">
            <a:off x="1946424" y="2517750"/>
            <a:ext cx="5142902" cy="108600"/>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76" name="Title Text"/>
          <p:cNvSpPr txBox="1"/>
          <p:nvPr>
            <p:ph type="title"/>
          </p:nvPr>
        </p:nvSpPr>
        <p:spPr>
          <a:xfrm>
            <a:off x="265500" y="1233175"/>
            <a:ext cx="4045200" cy="1482301"/>
          </a:xfrm>
          <a:prstGeom prst="rect">
            <a:avLst/>
          </a:prstGeom>
        </p:spPr>
        <p:txBody>
          <a:bodyPr anchor="b"/>
          <a:lstStyle>
            <a:lvl1pPr algn="ctr">
              <a:defRPr sz="4200">
                <a:solidFill>
                  <a:srgbClr val="434343"/>
                </a:solidFill>
              </a:defRPr>
            </a:lvl1pPr>
          </a:lstStyle>
          <a:p>
            <a:pPr/>
            <a:r>
              <a:t>Title Text</a:t>
            </a:r>
          </a:p>
        </p:txBody>
      </p:sp>
      <p:sp>
        <p:nvSpPr>
          <p:cNvPr id="277" name="Body Level One…"/>
          <p:cNvSpPr txBox="1"/>
          <p:nvPr>
            <p:ph type="body" sz="quarter" idx="1"/>
          </p:nvPr>
        </p:nvSpPr>
        <p:spPr>
          <a:xfrm>
            <a:off x="265500" y="2779466"/>
            <a:ext cx="4045200" cy="1235100"/>
          </a:xfrm>
          <a:prstGeom prst="rect">
            <a:avLst/>
          </a:prstGeom>
        </p:spPr>
        <p:txBody>
          <a:bodyPr>
            <a:normAutofit fontScale="100000" lnSpcReduction="0"/>
          </a:bodyPr>
          <a:lstStyle>
            <a:lvl1pPr algn="ctr">
              <a:lnSpc>
                <a:spcPct val="100000"/>
              </a:lnSpc>
              <a:spcBef>
                <a:spcPts val="0"/>
              </a:spcBef>
              <a:defRPr sz="2100"/>
            </a:lvl1pPr>
            <a:lvl2pPr algn="ctr">
              <a:lnSpc>
                <a:spcPct val="100000"/>
              </a:lnSpc>
              <a:spcBef>
                <a:spcPts val="0"/>
              </a:spcBef>
              <a:defRPr sz="2100"/>
            </a:lvl2pPr>
            <a:lvl3pPr algn="ctr">
              <a:lnSpc>
                <a:spcPct val="100000"/>
              </a:lnSpc>
              <a:spcBef>
                <a:spcPts val="0"/>
              </a:spcBef>
              <a:defRPr sz="2100"/>
            </a:lvl3pPr>
            <a:lvl4pPr algn="ctr">
              <a:lnSpc>
                <a:spcPct val="100000"/>
              </a:lnSpc>
              <a:spcBef>
                <a:spcPts val="0"/>
              </a:spcBef>
              <a:defRPr sz="2100"/>
            </a:lvl4pPr>
            <a:lvl5pPr algn="ctr">
              <a:lnSpc>
                <a:spcPct val="100000"/>
              </a:lnSpc>
              <a:spcBef>
                <a:spcPts val="0"/>
              </a:spcBef>
              <a:defRPr sz="2100"/>
            </a:lvl5pPr>
          </a:lstStyle>
          <a:p>
            <a:pPr/>
            <a:r>
              <a:t>Body Level One</a:t>
            </a:r>
          </a:p>
          <a:p>
            <a:pPr lvl="1"/>
            <a:r>
              <a:t>Body Level Two</a:t>
            </a:r>
          </a:p>
          <a:p>
            <a:pPr lvl="2"/>
            <a:r>
              <a:t>Body Level Three</a:t>
            </a:r>
          </a:p>
          <a:p>
            <a:pPr lvl="3"/>
            <a:r>
              <a:t>Body Level Four</a:t>
            </a:r>
          </a:p>
          <a:p>
            <a:pPr lvl="4"/>
            <a:r>
              <a:t>Body Level Five</a:t>
            </a:r>
          </a:p>
        </p:txBody>
      </p:sp>
      <p:sp>
        <p:nvSpPr>
          <p:cNvPr id="278" name="Shape 126"/>
          <p:cNvSpPr txBox="1"/>
          <p:nvPr>
            <p:ph type="body" sz="half" idx="13"/>
          </p:nvPr>
        </p:nvSpPr>
        <p:spPr>
          <a:xfrm>
            <a:off x="4939500" y="724199"/>
            <a:ext cx="3837000" cy="3695102"/>
          </a:xfrm>
          <a:prstGeom prst="rect">
            <a:avLst/>
          </a:prstGeom>
        </p:spPr>
        <p:txBody>
          <a:bodyPr anchor="ctr">
            <a:normAutofit fontScale="100000" lnSpcReduction="0"/>
          </a:bodyPr>
          <a:lstStyle/>
          <a:p>
            <a:pPr>
              <a:defRPr sz="2200">
                <a:solidFill>
                  <a:srgbClr val="FFFFFF"/>
                </a:solidFill>
              </a:defRPr>
            </a:pPr>
          </a:p>
        </p:txBody>
      </p:sp>
      <p:sp>
        <p:nvSpPr>
          <p:cNvPr id="27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Standalone Introduction or Summary">
    <p:spTree>
      <p:nvGrpSpPr>
        <p:cNvPr id="1" name=""/>
        <p:cNvGrpSpPr/>
        <p:nvPr/>
      </p:nvGrpSpPr>
      <p:grpSpPr>
        <a:xfrm>
          <a:off x="0" y="0"/>
          <a:ext cx="0" cy="0"/>
          <a:chOff x="0" y="0"/>
          <a:chExt cx="0" cy="0"/>
        </a:xfrm>
      </p:grpSpPr>
      <p:sp>
        <p:nvSpPr>
          <p:cNvPr id="30" name="Title Text"/>
          <p:cNvSpPr txBox="1"/>
          <p:nvPr>
            <p:ph type="title"/>
          </p:nvPr>
        </p:nvSpPr>
        <p:spPr>
          <a:xfrm>
            <a:off x="460950" y="2065350"/>
            <a:ext cx="8222100" cy="1012801"/>
          </a:xfrm>
          <a:prstGeom prst="rect">
            <a:avLst/>
          </a:prstGeom>
        </p:spPr>
        <p:txBody>
          <a:bodyPr/>
          <a:lstStyle>
            <a:lvl1pPr>
              <a:defRPr sz="4200"/>
            </a:lvl1p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type="tx" showMasterSp="0" showMasterPhAnim="1">
  <p:cSld name="Caption">
    <p:bg>
      <p:bgPr>
        <a:solidFill>
          <a:srgbClr val="333333"/>
        </a:solidFill>
      </p:bgPr>
    </p:bg>
    <p:spTree>
      <p:nvGrpSpPr>
        <p:cNvPr id="1" name=""/>
        <p:cNvGrpSpPr/>
        <p:nvPr/>
      </p:nvGrpSpPr>
      <p:grpSpPr>
        <a:xfrm>
          <a:off x="0" y="0"/>
          <a:ext cx="0" cy="0"/>
          <a:chOff x="0" y="0"/>
          <a:chExt cx="0" cy="0"/>
        </a:xfrm>
      </p:grpSpPr>
      <p:sp>
        <p:nvSpPr>
          <p:cNvPr id="286" name="Shape 134"/>
          <p:cNvSpPr/>
          <p:nvPr/>
        </p:nvSpPr>
        <p:spPr>
          <a:xfrm flipH="1" rot="10800000">
            <a:off x="0" y="0"/>
            <a:ext cx="9144000" cy="46959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87" name="Shape 135"/>
          <p:cNvSpPr/>
          <p:nvPr/>
        </p:nvSpPr>
        <p:spPr>
          <a:xfrm flipH="1" rot="10800000">
            <a:off x="0" y="4622724"/>
            <a:ext cx="9144000" cy="741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88" name="Body Level One…"/>
          <p:cNvSpPr txBox="1"/>
          <p:nvPr>
            <p:ph type="body" sz="quarter" idx="1"/>
          </p:nvPr>
        </p:nvSpPr>
        <p:spPr>
          <a:xfrm>
            <a:off x="57150" y="4696824"/>
            <a:ext cx="8382000" cy="446701"/>
          </a:xfrm>
          <a:prstGeom prst="rect">
            <a:avLst/>
          </a:prstGeom>
        </p:spPr>
        <p:txBody>
          <a:bodyPr anchor="ctr">
            <a:normAutofit fontScale="100000" lnSpcReduction="0"/>
          </a:bodyPr>
          <a:lstStyle>
            <a:lvl1pPr>
              <a:lnSpc>
                <a:spcPct val="100000"/>
              </a:lnSpc>
              <a:spcBef>
                <a:spcPts val="0"/>
              </a:spcBef>
              <a:defRPr>
                <a:solidFill>
                  <a:srgbClr val="FFFFFF"/>
                </a:solidFill>
              </a:defRPr>
            </a:lvl1pPr>
            <a:lvl2pPr>
              <a:lnSpc>
                <a:spcPct val="100000"/>
              </a:lnSpc>
              <a:spcBef>
                <a:spcPts val="0"/>
              </a:spcBef>
              <a:defRPr>
                <a:solidFill>
                  <a:srgbClr val="FFFFFF"/>
                </a:solidFill>
              </a:defRPr>
            </a:lvl2pPr>
            <a:lvl3pPr>
              <a:lnSpc>
                <a:spcPct val="100000"/>
              </a:lnSpc>
              <a:spcBef>
                <a:spcPts val="0"/>
              </a:spcBef>
              <a:defRPr>
                <a:solidFill>
                  <a:srgbClr val="FFFFFF"/>
                </a:solidFill>
              </a:defRPr>
            </a:lvl3pPr>
            <a:lvl4pPr>
              <a:lnSpc>
                <a:spcPct val="100000"/>
              </a:lnSpc>
              <a:spcBef>
                <a:spcPts val="0"/>
              </a:spcBef>
              <a:defRPr>
                <a:solidFill>
                  <a:srgbClr val="FFFFFF"/>
                </a:solidFill>
              </a:defRPr>
            </a:lvl4pPr>
            <a:lvl5pPr>
              <a:lnSpc>
                <a:spcPct val="100000"/>
              </a:lnSpc>
              <a:spcBef>
                <a:spcPts val="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8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type="tx" showMasterSp="0" showMasterPhAnim="1">
  <p:cSld name="Big Number">
    <p:bg>
      <p:bgPr>
        <a:solidFill>
          <a:srgbClr val="333333"/>
        </a:solidFill>
      </p:bgPr>
    </p:bg>
    <p:spTree>
      <p:nvGrpSpPr>
        <p:cNvPr id="1" name=""/>
        <p:cNvGrpSpPr/>
        <p:nvPr/>
      </p:nvGrpSpPr>
      <p:grpSpPr>
        <a:xfrm>
          <a:off x="0" y="0"/>
          <a:ext cx="0" cy="0"/>
          <a:chOff x="0" y="0"/>
          <a:chExt cx="0" cy="0"/>
        </a:xfrm>
      </p:grpSpPr>
      <p:sp>
        <p:nvSpPr>
          <p:cNvPr id="296" name="Title Text"/>
          <p:cNvSpPr txBox="1"/>
          <p:nvPr>
            <p:ph type="title"/>
          </p:nvPr>
        </p:nvSpPr>
        <p:spPr>
          <a:xfrm>
            <a:off x="460950" y="1248299"/>
            <a:ext cx="8222100" cy="1963501"/>
          </a:xfrm>
          <a:prstGeom prst="rect">
            <a:avLst/>
          </a:prstGeom>
        </p:spPr>
        <p:txBody>
          <a:bodyPr anchor="b"/>
          <a:lstStyle>
            <a:lvl1pPr algn="ctr">
              <a:defRPr sz="12000">
                <a:solidFill>
                  <a:srgbClr val="F3F3F3"/>
                </a:solidFill>
              </a:defRPr>
            </a:lvl1pPr>
          </a:lstStyle>
          <a:p>
            <a:pPr/>
            <a:r>
              <a:t>Title Text</a:t>
            </a:r>
          </a:p>
        </p:txBody>
      </p:sp>
      <p:sp>
        <p:nvSpPr>
          <p:cNvPr id="297" name="Body Level One…"/>
          <p:cNvSpPr txBox="1"/>
          <p:nvPr>
            <p:ph type="body" sz="quarter" idx="1"/>
          </p:nvPr>
        </p:nvSpPr>
        <p:spPr>
          <a:xfrm>
            <a:off x="1595400" y="3273924"/>
            <a:ext cx="5953201" cy="1300801"/>
          </a:xfrm>
          <a:prstGeom prst="rect">
            <a:avLst/>
          </a:prstGeom>
        </p:spPr>
        <p:txBody>
          <a:bodyPr>
            <a:normAutofit fontScale="100000" lnSpcReduction="0"/>
          </a:bodyPr>
          <a:lstStyle>
            <a:lvl1pPr algn="ctr">
              <a:defRPr>
                <a:solidFill>
                  <a:srgbClr val="F3F3F3"/>
                </a:solidFill>
              </a:defRPr>
            </a:lvl1pPr>
            <a:lvl2pPr algn="ctr">
              <a:defRPr>
                <a:solidFill>
                  <a:srgbClr val="F3F3F3"/>
                </a:solidFill>
              </a:defRPr>
            </a:lvl2pPr>
            <a:lvl3pPr algn="ctr">
              <a:defRPr>
                <a:solidFill>
                  <a:srgbClr val="F3F3F3"/>
                </a:solidFill>
              </a:defRPr>
            </a:lvl3pPr>
            <a:lvl4pPr algn="ctr">
              <a:defRPr>
                <a:solidFill>
                  <a:srgbClr val="F3F3F3"/>
                </a:solidFill>
              </a:defRPr>
            </a:lvl4pPr>
            <a:lvl5pPr algn="ctr">
              <a:defRPr>
                <a:solidFill>
                  <a:srgbClr val="F3F3F3"/>
                </a:solidFill>
              </a:defRPr>
            </a:lvl5pPr>
          </a:lstStyle>
          <a:p>
            <a:pPr/>
            <a:r>
              <a:t>Body Level One</a:t>
            </a:r>
          </a:p>
          <a:p>
            <a:pPr lvl="1"/>
            <a:r>
              <a:t>Body Level Two</a:t>
            </a:r>
          </a:p>
          <a:p>
            <a:pPr lvl="2"/>
            <a:r>
              <a:t>Body Level Three</a:t>
            </a:r>
          </a:p>
          <a:p>
            <a:pPr lvl="3"/>
            <a:r>
              <a:t>Body Level Four</a:t>
            </a:r>
          </a:p>
          <a:p>
            <a:pPr lvl="4"/>
            <a:r>
              <a:t>Body Level Five</a:t>
            </a:r>
          </a:p>
        </p:txBody>
      </p:sp>
      <p:sp>
        <p:nvSpPr>
          <p:cNvPr id="29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type="tx" showMasterSp="0" showMasterPhAnim="1">
  <p:cSld name="Blank">
    <p:bg>
      <p:bgPr>
        <a:solidFill>
          <a:srgbClr val="333333"/>
        </a:solidFill>
      </p:bgPr>
    </p:bg>
    <p:spTree>
      <p:nvGrpSpPr>
        <p:cNvPr id="1" name=""/>
        <p:cNvGrpSpPr/>
        <p:nvPr/>
      </p:nvGrpSpPr>
      <p:grpSpPr>
        <a:xfrm>
          <a:off x="0" y="0"/>
          <a:ext cx="0" cy="0"/>
          <a:chOff x="0" y="0"/>
          <a:chExt cx="0" cy="0"/>
        </a:xfrm>
      </p:grpSpPr>
      <p:sp>
        <p:nvSpPr>
          <p:cNvPr id="3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type="tx" showMasterSp="0" showMasterPhAnim="1">
  <p:cSld name="Blank (Assembly)">
    <p:bg>
      <p:bgPr>
        <a:solidFill>
          <a:srgbClr val="3E5DAA"/>
        </a:solidFill>
      </p:bgPr>
    </p:bg>
    <p:spTree>
      <p:nvGrpSpPr>
        <p:cNvPr id="1" name=""/>
        <p:cNvGrpSpPr/>
        <p:nvPr/>
      </p:nvGrpSpPr>
      <p:grpSpPr>
        <a:xfrm>
          <a:off x="0" y="0"/>
          <a:ext cx="0" cy="0"/>
          <a:chOff x="0" y="0"/>
          <a:chExt cx="0" cy="0"/>
        </a:xfrm>
      </p:grpSpPr>
      <p:sp>
        <p:nvSpPr>
          <p:cNvPr id="31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type="tx" showMasterSp="0" showMasterPhAnim="1">
  <p:cSld name="Blank (Classic)">
    <p:spTree>
      <p:nvGrpSpPr>
        <p:cNvPr id="1" name=""/>
        <p:cNvGrpSpPr/>
        <p:nvPr/>
      </p:nvGrpSpPr>
      <p:grpSpPr>
        <a:xfrm>
          <a:off x="0" y="0"/>
          <a:ext cx="0" cy="0"/>
          <a:chOff x="0" y="0"/>
          <a:chExt cx="0" cy="0"/>
        </a:xfrm>
      </p:grpSpPr>
      <p:sp>
        <p:nvSpPr>
          <p:cNvPr id="3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type="tx" showMasterSp="0" showMasterPhAnim="1">
  <p:cSld name="Blank (Ruby)">
    <p:bg>
      <p:bgPr>
        <a:solidFill>
          <a:srgbClr val="EE2D4A"/>
        </a:solidFill>
      </p:bgPr>
    </p:bg>
    <p:spTree>
      <p:nvGrpSpPr>
        <p:cNvPr id="1" name=""/>
        <p:cNvGrpSpPr/>
        <p:nvPr/>
      </p:nvGrpSpPr>
      <p:grpSpPr>
        <a:xfrm>
          <a:off x="0" y="0"/>
          <a:ext cx="0" cy="0"/>
          <a:chOff x="0" y="0"/>
          <a:chExt cx="0" cy="0"/>
        </a:xfrm>
      </p:grpSpPr>
      <p:sp>
        <p:nvSpPr>
          <p:cNvPr id="32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type="tx" showMasterSp="0" showMasterPhAnim="1">
  <p:cSld name="Blank (Field)">
    <p:bg>
      <p:bgPr>
        <a:solidFill>
          <a:srgbClr val="00A349"/>
        </a:solidFill>
      </p:bgPr>
    </p:bg>
    <p:spTree>
      <p:nvGrpSpPr>
        <p:cNvPr id="1" name=""/>
        <p:cNvGrpSpPr/>
        <p:nvPr/>
      </p:nvGrpSpPr>
      <p:grpSpPr>
        <a:xfrm>
          <a:off x="0" y="0"/>
          <a:ext cx="0" cy="0"/>
          <a:chOff x="0" y="0"/>
          <a:chExt cx="0" cy="0"/>
        </a:xfrm>
      </p:grpSpPr>
      <p:sp>
        <p:nvSpPr>
          <p:cNvPr id="3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type="tx" showMasterSp="0" showMasterPhAnim="1">
  <p:cSld name="Blank (Evolve)">
    <p:bg>
      <p:bgPr>
        <a:solidFill>
          <a:srgbClr val="29BEC6"/>
        </a:solidFill>
      </p:bgPr>
    </p:bg>
    <p:spTree>
      <p:nvGrpSpPr>
        <p:cNvPr id="1" name=""/>
        <p:cNvGrpSpPr/>
        <p:nvPr/>
      </p:nvGrpSpPr>
      <p:grpSpPr>
        <a:xfrm>
          <a:off x="0" y="0"/>
          <a:ext cx="0" cy="0"/>
          <a:chOff x="0" y="0"/>
          <a:chExt cx="0" cy="0"/>
        </a:xfrm>
      </p:grpSpPr>
      <p:sp>
        <p:nvSpPr>
          <p:cNvPr id="3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type="tx" showMasterSp="0" showMasterPhAnim="1">
  <p:cSld name="Blank (Hack)">
    <p:bg>
      <p:bgPr>
        <a:solidFill>
          <a:srgbClr val="4C3896"/>
        </a:solidFill>
      </p:bgPr>
    </p:bg>
    <p:spTree>
      <p:nvGrpSpPr>
        <p:cNvPr id="1" name=""/>
        <p:cNvGrpSpPr/>
        <p:nvPr/>
      </p:nvGrpSpPr>
      <p:grpSpPr>
        <a:xfrm>
          <a:off x="0" y="0"/>
          <a:ext cx="0" cy="0"/>
          <a:chOff x="0" y="0"/>
          <a:chExt cx="0" cy="0"/>
        </a:xfrm>
      </p:grpSpPr>
      <p:sp>
        <p:nvSpPr>
          <p:cNvPr id="3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type="tx" showMasterSp="0" showMasterPhAnim="1">
  <p:cSld name="Blank (Sprint)">
    <p:bg>
      <p:bgPr>
        <a:solidFill>
          <a:srgbClr val="BE1A8C"/>
        </a:solidFill>
      </p:bgPr>
    </p:bg>
    <p:spTree>
      <p:nvGrpSpPr>
        <p:cNvPr id="1" name=""/>
        <p:cNvGrpSpPr/>
        <p:nvPr/>
      </p:nvGrpSpPr>
      <p:grpSpPr>
        <a:xfrm>
          <a:off x="0" y="0"/>
          <a:ext cx="0" cy="0"/>
          <a:chOff x="0" y="0"/>
          <a:chExt cx="0" cy="0"/>
        </a:xfrm>
      </p:grpSpPr>
      <p:sp>
        <p:nvSpPr>
          <p:cNvPr id="3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showMasterPhAnim="1">
  <p:cSld name="Title and Body">
    <p:spTree>
      <p:nvGrpSpPr>
        <p:cNvPr id="1" name=""/>
        <p:cNvGrpSpPr/>
        <p:nvPr/>
      </p:nvGrpSpPr>
      <p:grpSpPr>
        <a:xfrm>
          <a:off x="0" y="0"/>
          <a:ext cx="0" cy="0"/>
          <a:chOff x="0" y="0"/>
          <a:chExt cx="0" cy="0"/>
        </a:xfrm>
      </p:grpSpPr>
      <p:sp>
        <p:nvSpPr>
          <p:cNvPr id="38" name="Shape 20"/>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39" name="Shape 21"/>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40"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41" name="Body Level One…"/>
          <p:cNvSpPr txBox="1"/>
          <p:nvPr>
            <p:ph type="body" idx="1"/>
          </p:nvPr>
        </p:nvSpPr>
        <p:spPr>
          <a:xfrm>
            <a:off x="471900" y="1919074"/>
            <a:ext cx="8222100" cy="2710201"/>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pic>
        <p:nvPicPr>
          <p:cNvPr id="42" name="Shape 24" descr="Shape 24"/>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showMasterPhAnim="1">
  <p:cSld name="Title and Two Columns">
    <p:spTree>
      <p:nvGrpSpPr>
        <p:cNvPr id="1" name=""/>
        <p:cNvGrpSpPr/>
        <p:nvPr/>
      </p:nvGrpSpPr>
      <p:grpSpPr>
        <a:xfrm>
          <a:off x="0" y="0"/>
          <a:ext cx="0" cy="0"/>
          <a:chOff x="0" y="0"/>
          <a:chExt cx="0" cy="0"/>
        </a:xfrm>
      </p:grpSpPr>
      <p:sp>
        <p:nvSpPr>
          <p:cNvPr id="50" name="Shape 26"/>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51" name="Shape 27"/>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52"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53" name="Body Level One…"/>
          <p:cNvSpPr txBox="1"/>
          <p:nvPr>
            <p:ph type="body" sz="half" idx="1"/>
          </p:nvPr>
        </p:nvSpPr>
        <p:spPr>
          <a:xfrm>
            <a:off x="471900" y="1919074"/>
            <a:ext cx="3999901" cy="2710200"/>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sp>
        <p:nvSpPr>
          <p:cNvPr id="54" name="Shape 30"/>
          <p:cNvSpPr txBox="1"/>
          <p:nvPr>
            <p:ph type="body" sz="half" idx="13"/>
          </p:nvPr>
        </p:nvSpPr>
        <p:spPr>
          <a:xfrm>
            <a:off x="4694249" y="1919075"/>
            <a:ext cx="3999901" cy="2710199"/>
          </a:xfrm>
          <a:prstGeom prst="rect">
            <a:avLst/>
          </a:prstGeom>
        </p:spPr>
        <p:txBody>
          <a:bodyPr>
            <a:normAutofit fontScale="100000" lnSpcReduction="0"/>
          </a:bodyPr>
          <a:lstStyle/>
          <a:p>
            <a:pPr>
              <a:defRPr sz="2000">
                <a:solidFill>
                  <a:srgbClr val="434343"/>
                </a:solidFill>
              </a:defRPr>
            </a:pPr>
          </a:p>
        </p:txBody>
      </p:sp>
      <p:pic>
        <p:nvPicPr>
          <p:cNvPr id="55" name="Shape 31" descr="Shape 31"/>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5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showMasterPhAnim="1">
  <p:cSld name="Title Only">
    <p:spTree>
      <p:nvGrpSpPr>
        <p:cNvPr id="1" name=""/>
        <p:cNvGrpSpPr/>
        <p:nvPr/>
      </p:nvGrpSpPr>
      <p:grpSpPr>
        <a:xfrm>
          <a:off x="0" y="0"/>
          <a:ext cx="0" cy="0"/>
          <a:chOff x="0" y="0"/>
          <a:chExt cx="0" cy="0"/>
        </a:xfrm>
      </p:grpSpPr>
      <p:sp>
        <p:nvSpPr>
          <p:cNvPr id="63" name="Shape 33"/>
          <p:cNvSpPr/>
          <p:nvPr/>
        </p:nvSpPr>
        <p:spPr>
          <a:xfrm flipH="1" rot="10800000">
            <a:off x="0" y="656400"/>
            <a:ext cx="9144000" cy="44871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64" name="Shape 34"/>
          <p:cNvSpPr/>
          <p:nvPr/>
        </p:nvSpPr>
        <p:spPr>
          <a:xfrm>
            <a:off x="0" y="656350"/>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65" name="Title Text"/>
          <p:cNvSpPr txBox="1"/>
          <p:nvPr>
            <p:ph type="title"/>
          </p:nvPr>
        </p:nvSpPr>
        <p:spPr>
          <a:xfrm>
            <a:off x="98249" y="16349"/>
            <a:ext cx="8826601" cy="602701"/>
          </a:xfrm>
          <a:prstGeom prst="rect">
            <a:avLst/>
          </a:prstGeom>
        </p:spPr>
        <p:txBody>
          <a:bodyPr/>
          <a:lstStyle>
            <a:lvl1pPr>
              <a:defRPr sz="2000"/>
            </a:lvl1pPr>
          </a:lstStyle>
          <a:p>
            <a:pPr/>
            <a:r>
              <a:t>Title Text</a:t>
            </a:r>
          </a:p>
        </p:txBody>
      </p:sp>
      <p:pic>
        <p:nvPicPr>
          <p:cNvPr id="66" name="Shape 36" descr="Shape 36"/>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One Column Text">
    <p:spTree>
      <p:nvGrpSpPr>
        <p:cNvPr id="1" name=""/>
        <p:cNvGrpSpPr/>
        <p:nvPr/>
      </p:nvGrpSpPr>
      <p:grpSpPr>
        <a:xfrm>
          <a:off x="0" y="0"/>
          <a:ext cx="0" cy="0"/>
          <a:chOff x="0" y="0"/>
          <a:chExt cx="0" cy="0"/>
        </a:xfrm>
      </p:grpSpPr>
      <p:sp>
        <p:nvSpPr>
          <p:cNvPr id="74" name="Shape 38"/>
          <p:cNvSpPr/>
          <p:nvPr/>
        </p:nvSpPr>
        <p:spPr>
          <a:xfrm flipH="1" rot="10800000">
            <a:off x="3276600" y="24"/>
            <a:ext cx="5867400" cy="51435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75" name="Shape 39"/>
          <p:cNvSpPr/>
          <p:nvPr/>
        </p:nvSpPr>
        <p:spPr>
          <a:xfrm rot="16200000">
            <a:off x="759149" y="2517450"/>
            <a:ext cx="5143501"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76" name="Title Text"/>
          <p:cNvSpPr txBox="1"/>
          <p:nvPr>
            <p:ph type="title"/>
          </p:nvPr>
        </p:nvSpPr>
        <p:spPr>
          <a:xfrm>
            <a:off x="226076" y="357800"/>
            <a:ext cx="2808001" cy="953401"/>
          </a:xfrm>
          <a:prstGeom prst="rect">
            <a:avLst/>
          </a:prstGeom>
        </p:spPr>
        <p:txBody>
          <a:bodyPr anchor="b"/>
          <a:lstStyle>
            <a:lvl1pPr>
              <a:defRPr sz="2400"/>
            </a:lvl1pPr>
          </a:lstStyle>
          <a:p>
            <a:pPr/>
            <a:r>
              <a:t>Title Text</a:t>
            </a:r>
          </a:p>
        </p:txBody>
      </p:sp>
      <p:sp>
        <p:nvSpPr>
          <p:cNvPr id="77" name="Body Level One…"/>
          <p:cNvSpPr txBox="1"/>
          <p:nvPr>
            <p:ph type="body" sz="quarter" idx="1"/>
          </p:nvPr>
        </p:nvSpPr>
        <p:spPr>
          <a:xfrm>
            <a:off x="226075" y="1465799"/>
            <a:ext cx="2808000" cy="3163501"/>
          </a:xfrm>
          <a:prstGeom prst="rect">
            <a:avLst/>
          </a:prstGeom>
        </p:spPr>
        <p:txBody>
          <a:bodyPr>
            <a:normAutofit fontScale="100000" lnSpcReduction="0"/>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78" name="Shape 42" descr="Shape 42"/>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7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Main Point">
    <p:spTree>
      <p:nvGrpSpPr>
        <p:cNvPr id="1" name=""/>
        <p:cNvGrpSpPr/>
        <p:nvPr/>
      </p:nvGrpSpPr>
      <p:grpSpPr>
        <a:xfrm>
          <a:off x="0" y="0"/>
          <a:ext cx="0" cy="0"/>
          <a:chOff x="0" y="0"/>
          <a:chExt cx="0" cy="0"/>
        </a:xfrm>
      </p:grpSpPr>
      <p:sp>
        <p:nvSpPr>
          <p:cNvPr id="86" name="Title Text"/>
          <p:cNvSpPr txBox="1"/>
          <p:nvPr>
            <p:ph type="title"/>
          </p:nvPr>
        </p:nvSpPr>
        <p:spPr>
          <a:prstGeom prst="rect">
            <a:avLst/>
          </a:prstGeom>
        </p:spPr>
        <p:txBody>
          <a:bodyPr/>
          <a:lstStyle/>
          <a:p>
            <a:pPr/>
            <a:r>
              <a:t>Title Text</a:t>
            </a:r>
          </a:p>
        </p:txBody>
      </p:sp>
      <p:sp>
        <p:nvSpPr>
          <p:cNvPr id="8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showMasterPhAnim="1">
  <p:cSld name="Split Summary">
    <p:spTree>
      <p:nvGrpSpPr>
        <p:cNvPr id="1" name=""/>
        <p:cNvGrpSpPr/>
        <p:nvPr/>
      </p:nvGrpSpPr>
      <p:grpSpPr>
        <a:xfrm>
          <a:off x="0" y="0"/>
          <a:ext cx="0" cy="0"/>
          <a:chOff x="0" y="0"/>
          <a:chExt cx="0" cy="0"/>
        </a:xfrm>
      </p:grpSpPr>
      <p:sp>
        <p:nvSpPr>
          <p:cNvPr id="94" name="Shape 47"/>
          <p:cNvSpPr/>
          <p:nvPr/>
        </p:nvSpPr>
        <p:spPr>
          <a:xfrm flipH="1">
            <a:off x="0" y="0"/>
            <a:ext cx="4572000" cy="5143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95" name="Shape 48"/>
          <p:cNvSpPr/>
          <p:nvPr/>
        </p:nvSpPr>
        <p:spPr>
          <a:xfrm rot="5400000">
            <a:off x="1946424" y="2517750"/>
            <a:ext cx="5142902" cy="108600"/>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96" name="Title Text"/>
          <p:cNvSpPr txBox="1"/>
          <p:nvPr>
            <p:ph type="title"/>
          </p:nvPr>
        </p:nvSpPr>
        <p:spPr>
          <a:xfrm>
            <a:off x="265500" y="1233175"/>
            <a:ext cx="4045200" cy="1482301"/>
          </a:xfrm>
          <a:prstGeom prst="rect">
            <a:avLst/>
          </a:prstGeom>
        </p:spPr>
        <p:txBody>
          <a:bodyPr anchor="b"/>
          <a:lstStyle>
            <a:lvl1pPr algn="ctr">
              <a:defRPr sz="4200">
                <a:solidFill>
                  <a:srgbClr val="434343"/>
                </a:solidFill>
              </a:defRPr>
            </a:lvl1pPr>
          </a:lstStyle>
          <a:p>
            <a:pPr/>
            <a:r>
              <a:t>Title Text</a:t>
            </a:r>
          </a:p>
        </p:txBody>
      </p:sp>
      <p:sp>
        <p:nvSpPr>
          <p:cNvPr id="97" name="Body Level One…"/>
          <p:cNvSpPr txBox="1"/>
          <p:nvPr>
            <p:ph type="body" sz="quarter" idx="1"/>
          </p:nvPr>
        </p:nvSpPr>
        <p:spPr>
          <a:xfrm>
            <a:off x="265500" y="2779466"/>
            <a:ext cx="4045200" cy="1235100"/>
          </a:xfrm>
          <a:prstGeom prst="rect">
            <a:avLst/>
          </a:prstGeom>
        </p:spPr>
        <p:txBody>
          <a:bodyPr>
            <a:normAutofit fontScale="100000" lnSpcReduction="0"/>
          </a:bodyPr>
          <a:lstStyle>
            <a:lvl1pPr algn="ctr">
              <a:lnSpc>
                <a:spcPct val="100000"/>
              </a:lnSpc>
              <a:spcBef>
                <a:spcPts val="0"/>
              </a:spcBef>
              <a:defRPr sz="2100"/>
            </a:lvl1pPr>
            <a:lvl2pPr algn="ctr">
              <a:lnSpc>
                <a:spcPct val="100000"/>
              </a:lnSpc>
              <a:spcBef>
                <a:spcPts val="0"/>
              </a:spcBef>
              <a:defRPr sz="2100"/>
            </a:lvl2pPr>
            <a:lvl3pPr algn="ctr">
              <a:lnSpc>
                <a:spcPct val="100000"/>
              </a:lnSpc>
              <a:spcBef>
                <a:spcPts val="0"/>
              </a:spcBef>
              <a:defRPr sz="2100"/>
            </a:lvl3pPr>
            <a:lvl4pPr algn="ctr">
              <a:lnSpc>
                <a:spcPct val="100000"/>
              </a:lnSpc>
              <a:spcBef>
                <a:spcPts val="0"/>
              </a:spcBef>
              <a:defRPr sz="2100"/>
            </a:lvl4pPr>
            <a:lvl5pPr algn="ctr">
              <a:lnSpc>
                <a:spcPct val="100000"/>
              </a:lnSpc>
              <a:spcBef>
                <a:spcPts val="0"/>
              </a:spcBef>
              <a:defRPr sz="2100"/>
            </a:lvl5pPr>
          </a:lstStyle>
          <a:p>
            <a:pPr/>
            <a:r>
              <a:t>Body Level One</a:t>
            </a:r>
          </a:p>
          <a:p>
            <a:pPr lvl="1"/>
            <a:r>
              <a:t>Body Level Two</a:t>
            </a:r>
          </a:p>
          <a:p>
            <a:pPr lvl="2"/>
            <a:r>
              <a:t>Body Level Three</a:t>
            </a:r>
          </a:p>
          <a:p>
            <a:pPr lvl="3"/>
            <a:r>
              <a:t>Body Level Four</a:t>
            </a:r>
          </a:p>
          <a:p>
            <a:pPr lvl="4"/>
            <a:r>
              <a:t>Body Level Five</a:t>
            </a:r>
          </a:p>
        </p:txBody>
      </p:sp>
      <p:sp>
        <p:nvSpPr>
          <p:cNvPr id="98" name="Shape 51"/>
          <p:cNvSpPr txBox="1"/>
          <p:nvPr>
            <p:ph type="body" sz="half" idx="13"/>
          </p:nvPr>
        </p:nvSpPr>
        <p:spPr>
          <a:xfrm>
            <a:off x="4939500" y="724199"/>
            <a:ext cx="3837000" cy="3695102"/>
          </a:xfrm>
          <a:prstGeom prst="rect">
            <a:avLst/>
          </a:prstGeom>
        </p:spPr>
        <p:txBody>
          <a:bodyPr anchor="ctr">
            <a:normAutofit fontScale="100000" lnSpcReduction="0"/>
          </a:bodyPr>
          <a:lstStyle/>
          <a:p>
            <a:pPr>
              <a:defRPr sz="2200">
                <a:solidFill>
                  <a:srgbClr val="FFFFFF"/>
                </a:solidFill>
              </a:defRPr>
            </a:pPr>
          </a:p>
        </p:txBody>
      </p:sp>
      <p:pic>
        <p:nvPicPr>
          <p:cNvPr id="99" name="Shape 52" descr="Shape 52"/>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1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 Id="rId21" Type="http://schemas.openxmlformats.org/officeDocument/2006/relationships/slideLayout" Target="../slideLayouts/slideLayout19.xml"/><Relationship Id="rId22" Type="http://schemas.openxmlformats.org/officeDocument/2006/relationships/slideLayout" Target="../slideLayouts/slideLayout20.xml"/><Relationship Id="rId23" Type="http://schemas.openxmlformats.org/officeDocument/2006/relationships/slideLayout" Target="../slideLayouts/slideLayout21.xml"/><Relationship Id="rId24" Type="http://schemas.openxmlformats.org/officeDocument/2006/relationships/slideLayout" Target="../slideLayouts/slideLayout22.xml"/><Relationship Id="rId25" Type="http://schemas.openxmlformats.org/officeDocument/2006/relationships/slideLayout" Target="../slideLayouts/slideLayout23.xml"/><Relationship Id="rId26" Type="http://schemas.openxmlformats.org/officeDocument/2006/relationships/slideLayout" Target="../slideLayouts/slideLayout24.xml"/><Relationship Id="rId27" Type="http://schemas.openxmlformats.org/officeDocument/2006/relationships/slideLayout" Target="../slideLayouts/slideLayout25.xml"/><Relationship Id="rId28" Type="http://schemas.openxmlformats.org/officeDocument/2006/relationships/slideLayout" Target="../slideLayouts/slideLayout26.xml"/><Relationship Id="rId29" Type="http://schemas.openxmlformats.org/officeDocument/2006/relationships/slideLayout" Target="../slideLayouts/slideLayout27.xml"/><Relationship Id="rId30" Type="http://schemas.openxmlformats.org/officeDocument/2006/relationships/slideLayout" Target="../slideLayouts/slideLayout28.xml"/><Relationship Id="rId31" Type="http://schemas.openxmlformats.org/officeDocument/2006/relationships/slideLayout" Target="../slideLayouts/slideLayout29.xml"/><Relationship Id="rId32" Type="http://schemas.openxmlformats.org/officeDocument/2006/relationships/slideLayout" Target="../slideLayouts/slideLayout30.xml"/><Relationship Id="rId33" Type="http://schemas.openxmlformats.org/officeDocument/2006/relationships/slideLayout" Target="../slideLayouts/slideLayout31.xml"/><Relationship Id="rId34" Type="http://schemas.openxmlformats.org/officeDocument/2006/relationships/slideLayout" Target="../slideLayouts/slideLayout32.xml"/><Relationship Id="rId35" Type="http://schemas.openxmlformats.org/officeDocument/2006/relationships/slideLayout" Target="../slideLayouts/slideLayout33.xml"/><Relationship Id="rId36" Type="http://schemas.openxmlformats.org/officeDocument/2006/relationships/slideLayout" Target="../slideLayouts/slideLayout34.xml"/><Relationship Id="rId37" Type="http://schemas.openxmlformats.org/officeDocument/2006/relationships/slideLayout" Target="../slideLayouts/slideLayout35.xml"/><Relationship Id="rId38" Type="http://schemas.openxmlformats.org/officeDocument/2006/relationships/slideLayout" Target="../slideLayouts/slideLayout36.xml"/><Relationship Id="rId39" Type="http://schemas.openxmlformats.org/officeDocument/2006/relationships/slideLayout" Target="../slideLayouts/slideLayout37.xml"/><Relationship Id="rId40" Type="http://schemas.openxmlformats.org/officeDocument/2006/relationships/slideLayout" Target="../slideLayouts/slideLayout38.xml"/><Relationship Id="rId41"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7021"/>
        </a:solidFill>
      </p:bgPr>
    </p:bg>
    <p:spTree>
      <p:nvGrpSpPr>
        <p:cNvPr id="1" name=""/>
        <p:cNvGrpSpPr/>
        <p:nvPr/>
      </p:nvGrpSpPr>
      <p:grpSpPr>
        <a:xfrm>
          <a:off x="0" y="0"/>
          <a:ext cx="0" cy="0"/>
          <a:chOff x="0" y="0"/>
          <a:chExt cx="0" cy="0"/>
        </a:xfrm>
      </p:grpSpPr>
      <p:sp>
        <p:nvSpPr>
          <p:cNvPr id="2" name="Title Text"/>
          <p:cNvSpPr txBox="1"/>
          <p:nvPr>
            <p:ph type="title"/>
          </p:nvPr>
        </p:nvSpPr>
        <p:spPr>
          <a:xfrm>
            <a:off x="490250" y="488249"/>
            <a:ext cx="8034001" cy="40908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chor="ctr">
            <a:normAutofit fontScale="100000" lnSpcReduction="0"/>
          </a:bodyPr>
          <a:lstStyle/>
          <a:p>
            <a:pPr/>
            <a:r>
              <a:t>Title Text</a:t>
            </a:r>
          </a:p>
        </p:txBody>
      </p:sp>
      <p:pic>
        <p:nvPicPr>
          <p:cNvPr id="3" name="Shape 45" descr="Shape 45"/>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4" name="Body Level One…"/>
          <p:cNvSpPr txBox="1"/>
          <p:nvPr>
            <p:ph type="body" idx="1"/>
          </p:nvPr>
        </p:nvSpPr>
        <p:spPr>
          <a:xfrm>
            <a:off x="457200" y="1200150"/>
            <a:ext cx="8229600" cy="3394472"/>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4419600" y="4599637"/>
            <a:ext cx="2133600" cy="335251"/>
          </a:xfrm>
          <a:prstGeom prst="rect">
            <a:avLst/>
          </a:prstGeom>
          <a:ln w="12700">
            <a:miter lim="400000"/>
          </a:ln>
        </p:spPr>
        <p:txBody>
          <a:bodyPr wrap="none" lIns="91424" tIns="91424" rIns="91424" bIns="91424" anchor="ctr">
            <a:spAutoFit/>
          </a:bodyPr>
          <a:lstStyle>
            <a:lvl1pPr algn="r">
              <a:defRPr sz="1000">
                <a:solidFill>
                  <a:srgbClr val="737373"/>
                </a:solidFill>
                <a:latin typeface="Roboto"/>
                <a:ea typeface="Roboto"/>
                <a:cs typeface="Roboto"/>
                <a:sym typeface="Roboto"/>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Lst>
  <p:transition xmlns:p14="http://schemas.microsoft.com/office/powerpoint/2010/main" spd="med" advClick="1"/>
  <p:txStyles>
    <p:titleStyle>
      <a:lvl1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1pPr>
      <a:lvl2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2pPr>
      <a:lvl3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3pPr>
      <a:lvl4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4pPr>
      <a:lvl5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5pPr>
      <a:lvl6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6pPr>
      <a:lvl7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7pPr>
      <a:lvl8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8pPr>
      <a:lvl9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9pPr>
    </p:titleStyle>
    <p:bodyStyle>
      <a:lvl1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1pPr>
      <a:lvl2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2pPr>
      <a:lvl3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3pPr>
      <a:lvl4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4pPr>
      <a:lvl5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5pPr>
      <a:lvl6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6pPr>
      <a:lvl7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7pPr>
      <a:lvl8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8pPr>
      <a:lvl9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1pPr>
      <a:lvl2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2pPr>
      <a:lvl3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3pPr>
      <a:lvl4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4pPr>
      <a:lvl5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5pPr>
      <a:lvl6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6pPr>
      <a:lvl7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7pPr>
      <a:lvl8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8pPr>
      <a:lvl9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 Id="rId3" Type="http://schemas.openxmlformats.org/officeDocument/2006/relationships/image" Target="../media/image1.tif"/><Relationship Id="rId4" Type="http://schemas.openxmlformats.org/officeDocument/2006/relationships/image" Target="../media/image2.tif"/><Relationship Id="rId5"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xml"/><Relationship Id="rId3" Type="http://schemas.openxmlformats.org/officeDocument/2006/relationships/image" Target="../media/image1.tif"/><Relationship Id="rId4" Type="http://schemas.openxmlformats.org/officeDocument/2006/relationships/image" Target="../media/image2.tif"/><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3.tif"/><Relationship Id="rId9" Type="http://schemas.openxmlformats.org/officeDocument/2006/relationships/image" Target="../media/image4.tif"/><Relationship Id="rId10" Type="http://schemas.openxmlformats.org/officeDocument/2006/relationships/image" Target="../media/image5.tif"/><Relationship Id="rId11" Type="http://schemas.openxmlformats.org/officeDocument/2006/relationships/image" Target="../media/image6.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 Id="rId3" Type="http://schemas.openxmlformats.org/officeDocument/2006/relationships/image" Target="../media/image2.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xml"/><Relationship Id="rId3" Type="http://schemas.openxmlformats.org/officeDocument/2006/relationships/image" Target="../media/image2.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9.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3" name="Shape 167"/>
          <p:cNvSpPr txBox="1"/>
          <p:nvPr>
            <p:ph type="title"/>
          </p:nvPr>
        </p:nvSpPr>
        <p:spPr>
          <a:xfrm>
            <a:off x="390525" y="1819275"/>
            <a:ext cx="8222099" cy="933600"/>
          </a:xfrm>
          <a:prstGeom prst="rect">
            <a:avLst/>
          </a:prstGeom>
        </p:spPr>
        <p:txBody>
          <a:bodyPr/>
          <a:lstStyle>
            <a:lvl1pPr defTabSz="804672">
              <a:defRPr sz="4224"/>
            </a:lvl1pPr>
          </a:lstStyle>
          <a:p>
            <a:pPr/>
            <a:r>
              <a:t>Model evaluation &amp; data splitting</a:t>
            </a:r>
          </a:p>
        </p:txBody>
      </p:sp>
      <p:sp>
        <p:nvSpPr>
          <p:cNvPr id="364" name="Shape 168"/>
          <p:cNvSpPr txBox="1"/>
          <p:nvPr>
            <p:ph type="body" sz="quarter" idx="1"/>
          </p:nvPr>
        </p:nvSpPr>
        <p:spPr>
          <a:xfrm>
            <a:off x="390525" y="2789129"/>
            <a:ext cx="8222099" cy="432900"/>
          </a:xfrm>
          <a:prstGeom prst="rect">
            <a:avLst/>
          </a:prstGeom>
        </p:spPr>
        <p:txBody>
          <a:bodyPr/>
          <a:lstStyle>
            <a:lvl1pPr defTabSz="685800">
              <a:defRPr sz="1650"/>
            </a:lvl1pPr>
          </a:lstStyle>
          <a:p>
            <a:pPr/>
            <a:r>
              <a:t>Video 1.4</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2" name="Shape 272"/>
          <p:cNvSpPr txBox="1"/>
          <p:nvPr>
            <p:ph type="title"/>
          </p:nvPr>
        </p:nvSpPr>
        <p:spPr>
          <a:xfrm>
            <a:off x="390525" y="1819275"/>
            <a:ext cx="8222099" cy="933600"/>
          </a:xfrm>
          <a:prstGeom prst="rect">
            <a:avLst/>
          </a:prstGeom>
        </p:spPr>
        <p:txBody>
          <a:bodyPr/>
          <a:lstStyle/>
          <a:p>
            <a:pPr lvl="1" defTabSz="804672">
              <a:defRPr sz="4224"/>
            </a:pPr>
            <a:r>
              <a:t>Implementing parametric models</a:t>
            </a:r>
          </a:p>
        </p:txBody>
      </p:sp>
      <p:sp>
        <p:nvSpPr>
          <p:cNvPr id="433" name="Shape 273"/>
          <p:cNvSpPr txBox="1"/>
          <p:nvPr>
            <p:ph type="body" sz="quarter" idx="1"/>
          </p:nvPr>
        </p:nvSpPr>
        <p:spPr>
          <a:xfrm>
            <a:off x="390525" y="2789129"/>
            <a:ext cx="8222099" cy="432900"/>
          </a:xfrm>
          <a:prstGeom prst="rect">
            <a:avLst/>
          </a:prstGeom>
        </p:spPr>
        <p:txBody>
          <a:bodyPr/>
          <a:lstStyle>
            <a:lvl1pPr defTabSz="685800">
              <a:defRPr sz="1650"/>
            </a:lvl1pPr>
          </a:lstStyle>
          <a:p>
            <a:pPr/>
            <a:r>
              <a:t>Next section</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8" name="Shape 212"/>
          <p:cNvSpPr txBox="1"/>
          <p:nvPr>
            <p:ph type="title"/>
          </p:nvPr>
        </p:nvSpPr>
        <p:spPr>
          <a:xfrm>
            <a:off x="98250" y="16350"/>
            <a:ext cx="8826600" cy="602700"/>
          </a:xfrm>
          <a:prstGeom prst="rect">
            <a:avLst/>
          </a:prstGeom>
        </p:spPr>
        <p:txBody>
          <a:bodyPr/>
          <a:lstStyle>
            <a:lvl1pPr>
              <a:defRPr sz="2200"/>
            </a:lvl1pPr>
          </a:lstStyle>
          <a:p>
            <a:pPr/>
            <a:r>
              <a:t>In this video, we will look at…</a:t>
            </a:r>
          </a:p>
        </p:txBody>
      </p:sp>
      <p:sp>
        <p:nvSpPr>
          <p:cNvPr id="369" name="Shape 213"/>
          <p:cNvSpPr txBox="1"/>
          <p:nvPr>
            <p:ph type="body" idx="4294967295"/>
          </p:nvPr>
        </p:nvSpPr>
        <p:spPr>
          <a:xfrm>
            <a:off x="471900" y="802250"/>
            <a:ext cx="8200201" cy="3964293"/>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Model evaluation</a:t>
            </a:r>
          </a:p>
          <a:p>
            <a:pPr marL="200526" indent="-200526">
              <a:lnSpc>
                <a:spcPct val="100000"/>
              </a:lnSpc>
              <a:buSzPct val="100000"/>
              <a:buChar char="•"/>
              <a:defRPr sz="2000">
                <a:solidFill>
                  <a:srgbClr val="434343"/>
                </a:solidFill>
              </a:defRPr>
            </a:pPr>
            <a:r>
              <a:t>Out-of-sample vs. in-sample evaluation</a:t>
            </a:r>
          </a:p>
          <a:p>
            <a:pPr marL="200526" indent="-200526">
              <a:lnSpc>
                <a:spcPct val="100000"/>
              </a:lnSpc>
              <a:buSzPct val="100000"/>
              <a:buChar char="•"/>
              <a:defRPr sz="2000">
                <a:solidFill>
                  <a:srgbClr val="434343"/>
                </a:solidFill>
              </a:defRPr>
            </a:pPr>
            <a:r>
              <a:t>Data splitting</a:t>
            </a:r>
          </a:p>
          <a:p>
            <a:pPr marL="200526" indent="-200526">
              <a:lnSpc>
                <a:spcPct val="100000"/>
              </a:lnSpc>
              <a:buSzPct val="100000"/>
              <a:buChar char="•"/>
              <a:defRPr sz="2000">
                <a:solidFill>
                  <a:srgbClr val="434343"/>
                </a:solidFill>
              </a:defRPr>
            </a:pPr>
            <a:r>
              <a:t>Splitting considerations</a:t>
            </a:r>
          </a:p>
          <a:p>
            <a:pPr marL="200526" indent="-200526">
              <a:lnSpc>
                <a:spcPct val="100000"/>
              </a:lnSpc>
              <a:buSzPct val="100000"/>
              <a:buChar char="•"/>
              <a:defRPr sz="2000">
                <a:solidFill>
                  <a:srgbClr val="434343"/>
                </a:solidFill>
              </a:defRPr>
            </a:pPr>
            <a:r>
              <a:t>Splitting made easy</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3" name="Shape 212"/>
          <p:cNvSpPr txBox="1"/>
          <p:nvPr>
            <p:ph type="title"/>
          </p:nvPr>
        </p:nvSpPr>
        <p:spPr>
          <a:xfrm>
            <a:off x="98250" y="16350"/>
            <a:ext cx="8826600" cy="602700"/>
          </a:xfrm>
          <a:prstGeom prst="rect">
            <a:avLst/>
          </a:prstGeom>
        </p:spPr>
        <p:txBody>
          <a:bodyPr/>
          <a:lstStyle>
            <a:lvl1pPr>
              <a:defRPr sz="2200"/>
            </a:lvl1pPr>
          </a:lstStyle>
          <a:p>
            <a:pPr/>
            <a:r>
              <a:t>Model evaluation</a:t>
            </a:r>
          </a:p>
        </p:txBody>
      </p:sp>
      <p:sp>
        <p:nvSpPr>
          <p:cNvPr id="374" name="Shape 213"/>
          <p:cNvSpPr txBox="1"/>
          <p:nvPr>
            <p:ph type="body" idx="4294967295"/>
          </p:nvPr>
        </p:nvSpPr>
        <p:spPr>
          <a:xfrm>
            <a:off x="471900" y="802250"/>
            <a:ext cx="8200201" cy="3964293"/>
          </a:xfrm>
          <a:prstGeom prst="rect">
            <a:avLst/>
          </a:prstGeom>
        </p:spPr>
        <p:txBody>
          <a:bodyPr>
            <a:normAutofit fontScale="100000" lnSpcReduction="0"/>
          </a:bodyPr>
          <a:lstStyle/>
          <a:p>
            <a:pPr marL="196515" indent="-196515" defTabSz="896111">
              <a:lnSpc>
                <a:spcPct val="100000"/>
              </a:lnSpc>
              <a:spcBef>
                <a:spcPts val="1500"/>
              </a:spcBef>
              <a:buSzPct val="100000"/>
              <a:buChar char="•"/>
              <a:defRPr sz="1960">
                <a:solidFill>
                  <a:srgbClr val="434343"/>
                </a:solidFill>
              </a:defRPr>
            </a:pPr>
            <a:r>
              <a:t>How do we know that a model is “good?” (i.e., see video 1.3)</a:t>
            </a:r>
          </a:p>
          <a:p>
            <a:pPr marL="196515" indent="-196515" defTabSz="896111">
              <a:lnSpc>
                <a:spcPct val="100000"/>
              </a:lnSpc>
              <a:spcBef>
                <a:spcPts val="1500"/>
              </a:spcBef>
              <a:buSzPct val="100000"/>
              <a:buChar char="•"/>
              <a:defRPr sz="1960">
                <a:solidFill>
                  <a:srgbClr val="434343"/>
                </a:solidFill>
              </a:defRPr>
            </a:pPr>
            <a:r>
              <a:t>Recall our definition of supervised learning:</a:t>
            </a:r>
          </a:p>
          <a:p>
            <a:pPr marL="196515" indent="-196515" defTabSz="896111">
              <a:lnSpc>
                <a:spcPct val="100000"/>
              </a:lnSpc>
              <a:spcBef>
                <a:spcPts val="1500"/>
              </a:spcBef>
              <a:buSzPct val="100000"/>
              <a:buChar char="•"/>
              <a:defRPr sz="1960">
                <a:solidFill>
                  <a:srgbClr val="434343"/>
                </a:solidFill>
              </a:defRPr>
            </a:pPr>
          </a:p>
          <a:p>
            <a:pPr defTabSz="896111">
              <a:spcBef>
                <a:spcPts val="1500"/>
              </a:spcBef>
              <a:defRPr i="1" sz="2352">
                <a:solidFill>
                  <a:srgbClr val="434343"/>
                </a:solidFill>
              </a:defRPr>
            </a:pPr>
            <a:r>
              <a:t>“</a:t>
            </a:r>
            <a:r>
              <a:rPr b="1"/>
              <a:t>Supervised learning</a:t>
            </a:r>
            <a:r>
              <a:t> learns a function from labeled samples that approximates future y values”</a:t>
            </a:r>
          </a:p>
          <a:p>
            <a:pPr marL="196515" indent="-196515" defTabSz="896111">
              <a:lnSpc>
                <a:spcPct val="100000"/>
              </a:lnSpc>
              <a:spcBef>
                <a:spcPts val="1500"/>
              </a:spcBef>
              <a:buSzPct val="100000"/>
              <a:buChar char="•"/>
              <a:defRPr sz="1960">
                <a:solidFill>
                  <a:srgbClr val="434343"/>
                </a:solidFill>
              </a:defRPr>
            </a:pPr>
          </a:p>
          <a:p>
            <a:pPr marL="196515" indent="-196515" defTabSz="896111">
              <a:lnSpc>
                <a:spcPct val="100000"/>
              </a:lnSpc>
              <a:spcBef>
                <a:spcPts val="1500"/>
              </a:spcBef>
              <a:buSzPct val="100000"/>
              <a:buChar char="•"/>
              <a:defRPr sz="1960">
                <a:solidFill>
                  <a:srgbClr val="434343"/>
                </a:solidFill>
              </a:defRPr>
            </a:pPr>
            <a:r>
              <a:t>How do we test a model’s understanding of a concept?</a:t>
            </a:r>
          </a:p>
        </p:txBody>
      </p:sp>
      <p:sp>
        <p:nvSpPr>
          <p:cNvPr id="375" name="By checking how well it approximates the future y values!"/>
          <p:cNvSpPr txBox="1"/>
          <p:nvPr/>
        </p:nvSpPr>
        <p:spPr>
          <a:xfrm>
            <a:off x="893184" y="4209739"/>
            <a:ext cx="5885444" cy="350662"/>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defRPr sz="1800">
                <a:solidFill>
                  <a:schemeClr val="accent3"/>
                </a:solidFill>
              </a:defRPr>
            </a:pPr>
            <a:r>
              <a:t>By checking how well it approximates the future </a:t>
            </a:r>
            <a:r>
              <a:rPr i="1"/>
              <a:t>y</a:t>
            </a:r>
            <a:r>
              <a:t> values!</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9" name="Shape 212"/>
          <p:cNvSpPr txBox="1"/>
          <p:nvPr>
            <p:ph type="title"/>
          </p:nvPr>
        </p:nvSpPr>
        <p:spPr>
          <a:xfrm>
            <a:off x="98250" y="16350"/>
            <a:ext cx="8826600" cy="602700"/>
          </a:xfrm>
          <a:prstGeom prst="rect">
            <a:avLst/>
          </a:prstGeom>
        </p:spPr>
        <p:txBody>
          <a:bodyPr/>
          <a:lstStyle>
            <a:lvl1pPr>
              <a:defRPr sz="2200"/>
            </a:lvl1pPr>
          </a:lstStyle>
          <a:p>
            <a:pPr/>
            <a:r>
              <a:t>Out-of-sample vs. In-sample evaluation</a:t>
            </a:r>
          </a:p>
        </p:txBody>
      </p:sp>
      <p:sp>
        <p:nvSpPr>
          <p:cNvPr id="380" name="Shape 213"/>
          <p:cNvSpPr txBox="1"/>
          <p:nvPr>
            <p:ph type="body" idx="4294967295"/>
          </p:nvPr>
        </p:nvSpPr>
        <p:spPr>
          <a:xfrm>
            <a:off x="471900" y="802250"/>
            <a:ext cx="8079300" cy="3964293"/>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rPr b="1"/>
              <a:t>In-sample</a:t>
            </a:r>
            <a:r>
              <a:t>: data the model saw in its learning stage</a:t>
            </a:r>
          </a:p>
          <a:p>
            <a:pPr marL="200526" indent="-200526">
              <a:lnSpc>
                <a:spcPct val="100000"/>
              </a:lnSpc>
              <a:buSzPct val="100000"/>
              <a:buChar char="•"/>
              <a:defRPr sz="2000">
                <a:solidFill>
                  <a:srgbClr val="434343"/>
                </a:solidFill>
              </a:defRPr>
            </a:pPr>
            <a:r>
              <a:rPr b="1"/>
              <a:t>Out-of-sample</a:t>
            </a:r>
            <a:r>
              <a:t>: data the model has never seen</a:t>
            </a:r>
          </a:p>
        </p:txBody>
      </p:sp>
      <p:pic>
        <p:nvPicPr>
          <p:cNvPr id="381" name="Image" descr="Image"/>
          <p:cNvPicPr>
            <a:picLocks noChangeAspect="1"/>
          </p:cNvPicPr>
          <p:nvPr/>
        </p:nvPicPr>
        <p:blipFill>
          <a:blip r:embed="rId3">
            <a:extLst/>
          </a:blip>
          <a:stretch>
            <a:fillRect/>
          </a:stretch>
        </p:blipFill>
        <p:spPr>
          <a:xfrm>
            <a:off x="4971093" y="2107327"/>
            <a:ext cx="2085533" cy="2478309"/>
          </a:xfrm>
          <a:prstGeom prst="rect">
            <a:avLst/>
          </a:prstGeom>
          <a:ln w="12700">
            <a:miter lim="400000"/>
          </a:ln>
        </p:spPr>
      </p:pic>
      <p:pic>
        <p:nvPicPr>
          <p:cNvPr id="382" name="Image" descr="Image"/>
          <p:cNvPicPr>
            <a:picLocks noChangeAspect="1"/>
          </p:cNvPicPr>
          <p:nvPr/>
        </p:nvPicPr>
        <p:blipFill>
          <a:blip r:embed="rId4">
            <a:extLst/>
          </a:blip>
          <a:stretch>
            <a:fillRect/>
          </a:stretch>
        </p:blipFill>
        <p:spPr>
          <a:xfrm>
            <a:off x="1344571" y="2980102"/>
            <a:ext cx="1989501" cy="732759"/>
          </a:xfrm>
          <a:prstGeom prst="rect">
            <a:avLst/>
          </a:prstGeom>
          <a:ln w="12700">
            <a:miter lim="400000"/>
          </a:ln>
        </p:spPr>
      </p:pic>
      <p:pic>
        <p:nvPicPr>
          <p:cNvPr id="383" name="Picture1.png" descr="Picture1.png"/>
          <p:cNvPicPr>
            <a:picLocks noChangeAspect="1"/>
          </p:cNvPicPr>
          <p:nvPr/>
        </p:nvPicPr>
        <p:blipFill>
          <a:blip r:embed="rId5">
            <a:extLst/>
          </a:blip>
          <a:stretch>
            <a:fillRect/>
          </a:stretch>
        </p:blipFill>
        <p:spPr>
          <a:xfrm>
            <a:off x="3597906" y="2925007"/>
            <a:ext cx="1109353" cy="842949"/>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7" name="Shape 212"/>
          <p:cNvSpPr txBox="1"/>
          <p:nvPr>
            <p:ph type="title"/>
          </p:nvPr>
        </p:nvSpPr>
        <p:spPr>
          <a:xfrm>
            <a:off x="98250" y="16350"/>
            <a:ext cx="8826600" cy="602700"/>
          </a:xfrm>
          <a:prstGeom prst="rect">
            <a:avLst/>
          </a:prstGeom>
        </p:spPr>
        <p:txBody>
          <a:bodyPr/>
          <a:lstStyle>
            <a:lvl1pPr>
              <a:defRPr sz="2200"/>
            </a:lvl1pPr>
          </a:lstStyle>
          <a:p>
            <a:pPr/>
            <a:r>
              <a:t>Out-of-sample vs. In-sample evaluation [cont’d]</a:t>
            </a:r>
          </a:p>
        </p:txBody>
      </p:sp>
      <p:sp>
        <p:nvSpPr>
          <p:cNvPr id="388" name="Shape 213"/>
          <p:cNvSpPr txBox="1"/>
          <p:nvPr>
            <p:ph type="body" idx="4294967295"/>
          </p:nvPr>
        </p:nvSpPr>
        <p:spPr>
          <a:xfrm>
            <a:off x="471900" y="802250"/>
            <a:ext cx="8079300" cy="3964293"/>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rPr b="1"/>
              <a:t>In-sample</a:t>
            </a:r>
            <a:r>
              <a:t>: assesses a model’s ability to memorize (bad)</a:t>
            </a:r>
          </a:p>
          <a:p>
            <a:pPr marL="200526" indent="-200526">
              <a:lnSpc>
                <a:spcPct val="100000"/>
              </a:lnSpc>
              <a:buSzPct val="100000"/>
              <a:buChar char="•"/>
              <a:defRPr sz="2000">
                <a:solidFill>
                  <a:srgbClr val="434343"/>
                </a:solidFill>
              </a:defRPr>
            </a:pPr>
            <a:r>
              <a:rPr b="1"/>
              <a:t>Out-of-sample</a:t>
            </a:r>
            <a:r>
              <a:t>: assesses a model’s ability to </a:t>
            </a:r>
            <a:r>
              <a:rPr b="1"/>
              <a:t>generalize </a:t>
            </a:r>
            <a:r>
              <a:t>(good)</a:t>
            </a:r>
          </a:p>
        </p:txBody>
      </p:sp>
      <p:pic>
        <p:nvPicPr>
          <p:cNvPr id="389" name="Image" descr="Image"/>
          <p:cNvPicPr>
            <a:picLocks noChangeAspect="1"/>
          </p:cNvPicPr>
          <p:nvPr/>
        </p:nvPicPr>
        <p:blipFill>
          <a:blip r:embed="rId3">
            <a:extLst/>
          </a:blip>
          <a:stretch>
            <a:fillRect/>
          </a:stretch>
        </p:blipFill>
        <p:spPr>
          <a:xfrm>
            <a:off x="3876189" y="2771315"/>
            <a:ext cx="1782263" cy="2117923"/>
          </a:xfrm>
          <a:prstGeom prst="rect">
            <a:avLst/>
          </a:prstGeom>
          <a:ln w="12700">
            <a:miter lim="400000"/>
          </a:ln>
        </p:spPr>
      </p:pic>
      <p:pic>
        <p:nvPicPr>
          <p:cNvPr id="390" name="Image" descr="Image"/>
          <p:cNvPicPr>
            <a:picLocks noChangeAspect="1"/>
          </p:cNvPicPr>
          <p:nvPr/>
        </p:nvPicPr>
        <p:blipFill>
          <a:blip r:embed="rId4">
            <a:extLst/>
          </a:blip>
          <a:stretch>
            <a:fillRect/>
          </a:stretch>
        </p:blipFill>
        <p:spPr>
          <a:xfrm>
            <a:off x="427907" y="3463897"/>
            <a:ext cx="1989502" cy="732759"/>
          </a:xfrm>
          <a:prstGeom prst="rect">
            <a:avLst/>
          </a:prstGeom>
          <a:ln w="12700">
            <a:miter lim="400000"/>
          </a:ln>
        </p:spPr>
      </p:pic>
      <p:pic>
        <p:nvPicPr>
          <p:cNvPr id="391" name="Picture1.png" descr="Picture1.png"/>
          <p:cNvPicPr>
            <a:picLocks noChangeAspect="1"/>
          </p:cNvPicPr>
          <p:nvPr/>
        </p:nvPicPr>
        <p:blipFill>
          <a:blip r:embed="rId5">
            <a:extLst/>
          </a:blip>
          <a:stretch>
            <a:fillRect/>
          </a:stretch>
        </p:blipFill>
        <p:spPr>
          <a:xfrm>
            <a:off x="2681243" y="3408802"/>
            <a:ext cx="1109353" cy="842949"/>
          </a:xfrm>
          <a:prstGeom prst="rect">
            <a:avLst/>
          </a:prstGeom>
          <a:ln w="12700">
            <a:miter lim="400000"/>
          </a:ln>
        </p:spPr>
      </p:pic>
      <p:pic>
        <p:nvPicPr>
          <p:cNvPr id="392" name="Picture1.png" descr="Picture1.png"/>
          <p:cNvPicPr>
            <a:picLocks noChangeAspect="1"/>
          </p:cNvPicPr>
          <p:nvPr/>
        </p:nvPicPr>
        <p:blipFill>
          <a:blip r:embed="rId6">
            <a:extLst/>
          </a:blip>
          <a:stretch>
            <a:fillRect/>
          </a:stretch>
        </p:blipFill>
        <p:spPr>
          <a:xfrm>
            <a:off x="5506695" y="1927123"/>
            <a:ext cx="3009648" cy="1411452"/>
          </a:xfrm>
          <a:prstGeom prst="rect">
            <a:avLst/>
          </a:prstGeom>
          <a:ln w="12700">
            <a:miter lim="400000"/>
          </a:ln>
        </p:spPr>
      </p:pic>
      <p:pic>
        <p:nvPicPr>
          <p:cNvPr id="393" name="Picture2.png" descr="Picture2.png"/>
          <p:cNvPicPr>
            <a:picLocks noChangeAspect="1"/>
          </p:cNvPicPr>
          <p:nvPr/>
        </p:nvPicPr>
        <p:blipFill>
          <a:blip r:embed="rId7">
            <a:extLst/>
          </a:blip>
          <a:stretch>
            <a:fillRect/>
          </a:stretch>
        </p:blipFill>
        <p:spPr>
          <a:xfrm>
            <a:off x="5492100" y="3462012"/>
            <a:ext cx="3270213" cy="1465958"/>
          </a:xfrm>
          <a:prstGeom prst="rect">
            <a:avLst/>
          </a:prstGeom>
          <a:ln w="12700">
            <a:miter lim="400000"/>
          </a:ln>
        </p:spPr>
      </p:pic>
      <p:pic>
        <p:nvPicPr>
          <p:cNvPr id="394" name="Image" descr="Image"/>
          <p:cNvPicPr>
            <a:picLocks noChangeAspect="1"/>
          </p:cNvPicPr>
          <p:nvPr/>
        </p:nvPicPr>
        <p:blipFill>
          <a:blip r:embed="rId8">
            <a:extLst/>
          </a:blip>
          <a:stretch>
            <a:fillRect/>
          </a:stretch>
        </p:blipFill>
        <p:spPr>
          <a:xfrm>
            <a:off x="6148599" y="2314635"/>
            <a:ext cx="831574" cy="295269"/>
          </a:xfrm>
          <a:prstGeom prst="rect">
            <a:avLst/>
          </a:prstGeom>
          <a:ln w="12700">
            <a:miter lim="400000"/>
          </a:ln>
        </p:spPr>
      </p:pic>
      <p:pic>
        <p:nvPicPr>
          <p:cNvPr id="395" name="Image" descr="Image"/>
          <p:cNvPicPr>
            <a:picLocks noChangeAspect="1"/>
          </p:cNvPicPr>
          <p:nvPr/>
        </p:nvPicPr>
        <p:blipFill>
          <a:blip r:embed="rId9">
            <a:extLst/>
          </a:blip>
          <a:stretch>
            <a:fillRect/>
          </a:stretch>
        </p:blipFill>
        <p:spPr>
          <a:xfrm>
            <a:off x="7551652" y="2191105"/>
            <a:ext cx="238694" cy="294390"/>
          </a:xfrm>
          <a:prstGeom prst="rect">
            <a:avLst/>
          </a:prstGeom>
          <a:ln w="12700">
            <a:miter lim="400000"/>
          </a:ln>
        </p:spPr>
      </p:pic>
      <p:pic>
        <p:nvPicPr>
          <p:cNvPr id="396" name="Image" descr="Image"/>
          <p:cNvPicPr>
            <a:picLocks noChangeAspect="1"/>
          </p:cNvPicPr>
          <p:nvPr/>
        </p:nvPicPr>
        <p:blipFill>
          <a:blip r:embed="rId10">
            <a:extLst/>
          </a:blip>
          <a:stretch>
            <a:fillRect/>
          </a:stretch>
        </p:blipFill>
        <p:spPr>
          <a:xfrm>
            <a:off x="6220910" y="4305049"/>
            <a:ext cx="686952" cy="295270"/>
          </a:xfrm>
          <a:prstGeom prst="rect">
            <a:avLst/>
          </a:prstGeom>
          <a:ln w="12700">
            <a:miter lim="400000"/>
          </a:ln>
        </p:spPr>
      </p:pic>
      <p:pic>
        <p:nvPicPr>
          <p:cNvPr id="397" name="Image" descr="Image"/>
          <p:cNvPicPr>
            <a:picLocks noChangeAspect="1"/>
          </p:cNvPicPr>
          <p:nvPr/>
        </p:nvPicPr>
        <p:blipFill>
          <a:blip r:embed="rId11">
            <a:extLst/>
          </a:blip>
          <a:stretch>
            <a:fillRect/>
          </a:stretch>
        </p:blipFill>
        <p:spPr>
          <a:xfrm>
            <a:off x="7381419" y="4108349"/>
            <a:ext cx="680760" cy="29527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1" name="Shape 212"/>
          <p:cNvSpPr txBox="1"/>
          <p:nvPr>
            <p:ph type="title"/>
          </p:nvPr>
        </p:nvSpPr>
        <p:spPr>
          <a:xfrm>
            <a:off x="98250" y="16350"/>
            <a:ext cx="8826600" cy="602700"/>
          </a:xfrm>
          <a:prstGeom prst="rect">
            <a:avLst/>
          </a:prstGeom>
        </p:spPr>
        <p:txBody>
          <a:bodyPr/>
          <a:lstStyle>
            <a:lvl1pPr>
              <a:defRPr sz="2200"/>
            </a:lvl1pPr>
          </a:lstStyle>
          <a:p>
            <a:pPr/>
            <a:r>
              <a:t>Data splitting</a:t>
            </a:r>
          </a:p>
        </p:txBody>
      </p:sp>
      <p:sp>
        <p:nvSpPr>
          <p:cNvPr id="402" name="Shape 213"/>
          <p:cNvSpPr txBox="1"/>
          <p:nvPr>
            <p:ph type="body" sz="half" idx="4294967295"/>
          </p:nvPr>
        </p:nvSpPr>
        <p:spPr>
          <a:xfrm>
            <a:off x="471900" y="802250"/>
            <a:ext cx="4119577" cy="3964293"/>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We could evaluate how the model performs on future data (per the definition), but we probably cannot wait that long</a:t>
            </a: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r>
              <a:t>Better strategy: </a:t>
            </a:r>
            <a:r>
              <a:rPr b="1"/>
              <a:t>split</a:t>
            </a:r>
            <a:r>
              <a:t> the data up front to keep one set for evaluation and one for training</a:t>
            </a:r>
          </a:p>
        </p:txBody>
      </p:sp>
      <p:pic>
        <p:nvPicPr>
          <p:cNvPr id="403" name="Image" descr="Image"/>
          <p:cNvPicPr>
            <a:picLocks noChangeAspect="1"/>
          </p:cNvPicPr>
          <p:nvPr/>
        </p:nvPicPr>
        <p:blipFill>
          <a:blip r:embed="rId3">
            <a:extLst/>
          </a:blip>
          <a:stretch>
            <a:fillRect/>
          </a:stretch>
        </p:blipFill>
        <p:spPr>
          <a:xfrm>
            <a:off x="5265853" y="1978431"/>
            <a:ext cx="3221821" cy="1186638"/>
          </a:xfrm>
          <a:prstGeom prst="rect">
            <a:avLst/>
          </a:prstGeom>
          <a:ln w="12700">
            <a:miter lim="400000"/>
          </a:ln>
        </p:spPr>
      </p:pic>
      <p:sp>
        <p:nvSpPr>
          <p:cNvPr id="404" name="Line"/>
          <p:cNvSpPr/>
          <p:nvPr/>
        </p:nvSpPr>
        <p:spPr>
          <a:xfrm>
            <a:off x="5074399" y="2746296"/>
            <a:ext cx="3909529" cy="1"/>
          </a:xfrm>
          <a:prstGeom prst="line">
            <a:avLst/>
          </a:prstGeom>
          <a:ln w="25400">
            <a:solidFill>
              <a:schemeClr val="accent3"/>
            </a:solidFill>
            <a:custDash>
              <a:ds d="200000" sp="200000"/>
            </a:custDash>
            <a:miter lim="400000"/>
          </a:ln>
        </p:spPr>
        <p:txBody>
          <a:bodyPr lIns="45719" rIns="45719"/>
          <a:lstStyle/>
          <a:p>
            <a:pPr/>
          </a:p>
        </p:txBody>
      </p:sp>
      <p:sp>
        <p:nvSpPr>
          <p:cNvPr id="405" name="Testing"/>
          <p:cNvSpPr txBox="1"/>
          <p:nvPr/>
        </p:nvSpPr>
        <p:spPr>
          <a:xfrm>
            <a:off x="6661484" y="3369464"/>
            <a:ext cx="828451" cy="350662"/>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800">
                <a:solidFill>
                  <a:schemeClr val="accent3"/>
                </a:solidFill>
              </a:defRPr>
            </a:lvl1pPr>
          </a:lstStyle>
          <a:p>
            <a:pPr/>
            <a:r>
              <a:t>Testing</a:t>
            </a:r>
          </a:p>
        </p:txBody>
      </p:sp>
      <p:sp>
        <p:nvSpPr>
          <p:cNvPr id="406" name="Training"/>
          <p:cNvSpPr txBox="1"/>
          <p:nvPr/>
        </p:nvSpPr>
        <p:spPr>
          <a:xfrm>
            <a:off x="6614938" y="1423373"/>
            <a:ext cx="921543" cy="35066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800">
                <a:solidFill>
                  <a:schemeClr val="accent3"/>
                </a:solidFill>
              </a:defRPr>
            </a:lvl1pPr>
          </a:lstStyle>
          <a:p>
            <a:pPr/>
            <a:r>
              <a:t>Training</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0" name="Shape 212"/>
          <p:cNvSpPr txBox="1"/>
          <p:nvPr>
            <p:ph type="title"/>
          </p:nvPr>
        </p:nvSpPr>
        <p:spPr>
          <a:xfrm>
            <a:off x="98250" y="16350"/>
            <a:ext cx="8826600" cy="602700"/>
          </a:xfrm>
          <a:prstGeom prst="rect">
            <a:avLst/>
          </a:prstGeom>
        </p:spPr>
        <p:txBody>
          <a:bodyPr/>
          <a:lstStyle>
            <a:lvl1pPr>
              <a:defRPr sz="2200"/>
            </a:lvl1pPr>
          </a:lstStyle>
          <a:p>
            <a:pPr/>
            <a:r>
              <a:t>Splitting considerations</a:t>
            </a:r>
          </a:p>
        </p:txBody>
      </p:sp>
      <p:sp>
        <p:nvSpPr>
          <p:cNvPr id="411" name="Shape 213"/>
          <p:cNvSpPr txBox="1"/>
          <p:nvPr>
            <p:ph type="body" sz="half" idx="4294967295"/>
          </p:nvPr>
        </p:nvSpPr>
        <p:spPr>
          <a:xfrm>
            <a:off x="471900" y="802250"/>
            <a:ext cx="4348344" cy="3964293"/>
          </a:xfrm>
          <a:prstGeom prst="rect">
            <a:avLst/>
          </a:prstGeom>
        </p:spPr>
        <p:txBody>
          <a:bodyPr>
            <a:normAutofit fontScale="100000" lnSpcReduction="0"/>
          </a:bodyPr>
          <a:lstStyle/>
          <a:p>
            <a:pPr marL="200526" indent="-200526">
              <a:lnSpc>
                <a:spcPct val="100000"/>
              </a:lnSpc>
              <a:spcBef>
                <a:spcPts val="2500"/>
              </a:spcBef>
              <a:buSzPct val="100000"/>
              <a:buChar char="•"/>
              <a:defRPr sz="2000">
                <a:solidFill>
                  <a:srgbClr val="434343"/>
                </a:solidFill>
              </a:defRPr>
            </a:pPr>
            <a:r>
              <a:t>How much data you have matters</a:t>
            </a:r>
          </a:p>
          <a:p>
            <a:pPr marL="200526" indent="-200526">
              <a:lnSpc>
                <a:spcPct val="100000"/>
              </a:lnSpc>
              <a:spcBef>
                <a:spcPts val="2500"/>
              </a:spcBef>
              <a:buSzPct val="100000"/>
              <a:buChar char="•"/>
              <a:defRPr sz="2000">
                <a:solidFill>
                  <a:srgbClr val="434343"/>
                </a:solidFill>
              </a:defRPr>
            </a:pPr>
            <a:r>
              <a:t>Where you split matters (natural ordering to your data?)</a:t>
            </a:r>
          </a:p>
          <a:p>
            <a:pPr marL="200526" indent="-200526">
              <a:lnSpc>
                <a:spcPct val="100000"/>
              </a:lnSpc>
              <a:spcBef>
                <a:spcPts val="2500"/>
              </a:spcBef>
              <a:buSzPct val="100000"/>
              <a:buChar char="•"/>
              <a:defRPr sz="2000">
                <a:solidFill>
                  <a:srgbClr val="434343"/>
                </a:solidFill>
              </a:defRPr>
            </a:pPr>
            <a:r>
              <a:t>Distributions matter—do you have uncommon factor levels or values in your variables?</a:t>
            </a:r>
          </a:p>
          <a:p>
            <a:pPr marL="200526" indent="-200526">
              <a:lnSpc>
                <a:spcPct val="100000"/>
              </a:lnSpc>
              <a:spcBef>
                <a:spcPts val="2500"/>
              </a:spcBef>
              <a:buSzPct val="100000"/>
              <a:buChar char="•"/>
              <a:defRPr sz="2000">
                <a:solidFill>
                  <a:srgbClr val="434343"/>
                </a:solidFill>
              </a:defRPr>
            </a:pPr>
            <a:r>
              <a:t>Balance matters—is your target skewed?</a:t>
            </a:r>
          </a:p>
        </p:txBody>
      </p:sp>
      <p:pic>
        <p:nvPicPr>
          <p:cNvPr id="412" name="Image" descr="Image"/>
          <p:cNvPicPr>
            <a:picLocks noChangeAspect="1"/>
          </p:cNvPicPr>
          <p:nvPr/>
        </p:nvPicPr>
        <p:blipFill>
          <a:blip r:embed="rId3">
            <a:extLst/>
          </a:blip>
          <a:stretch>
            <a:fillRect/>
          </a:stretch>
        </p:blipFill>
        <p:spPr>
          <a:xfrm>
            <a:off x="5265853" y="1978431"/>
            <a:ext cx="3221821" cy="1186638"/>
          </a:xfrm>
          <a:prstGeom prst="rect">
            <a:avLst/>
          </a:prstGeom>
          <a:ln w="12700">
            <a:miter lim="400000"/>
          </a:ln>
        </p:spPr>
      </p:pic>
      <p:sp>
        <p:nvSpPr>
          <p:cNvPr id="413" name="Line"/>
          <p:cNvSpPr/>
          <p:nvPr/>
        </p:nvSpPr>
        <p:spPr>
          <a:xfrm>
            <a:off x="5074399" y="2746296"/>
            <a:ext cx="3909529" cy="1"/>
          </a:xfrm>
          <a:prstGeom prst="line">
            <a:avLst/>
          </a:prstGeom>
          <a:ln w="25400">
            <a:solidFill>
              <a:schemeClr val="accent3"/>
            </a:solidFill>
            <a:custDash>
              <a:ds d="200000" sp="200000"/>
            </a:custDash>
            <a:miter lim="400000"/>
          </a:ln>
        </p:spPr>
        <p:txBody>
          <a:bodyPr lIns="45719" rIns="45719"/>
          <a:lstStyle/>
          <a:p>
            <a:pPr/>
          </a:p>
        </p:txBody>
      </p:sp>
      <p:sp>
        <p:nvSpPr>
          <p:cNvPr id="414" name="Testing"/>
          <p:cNvSpPr txBox="1"/>
          <p:nvPr/>
        </p:nvSpPr>
        <p:spPr>
          <a:xfrm>
            <a:off x="6661484" y="3369464"/>
            <a:ext cx="828451" cy="350662"/>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800">
                <a:solidFill>
                  <a:schemeClr val="accent3"/>
                </a:solidFill>
              </a:defRPr>
            </a:lvl1pPr>
          </a:lstStyle>
          <a:p>
            <a:pPr/>
            <a:r>
              <a:t>Testing</a:t>
            </a:r>
          </a:p>
        </p:txBody>
      </p:sp>
      <p:sp>
        <p:nvSpPr>
          <p:cNvPr id="415" name="Training"/>
          <p:cNvSpPr txBox="1"/>
          <p:nvPr/>
        </p:nvSpPr>
        <p:spPr>
          <a:xfrm>
            <a:off x="6614938" y="1423373"/>
            <a:ext cx="921543" cy="35066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800">
                <a:solidFill>
                  <a:schemeClr val="accent3"/>
                </a:solidFill>
              </a:defRPr>
            </a:lvl1pPr>
          </a:lstStyle>
          <a:p>
            <a:pPr/>
            <a:r>
              <a:t>Training</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9" name="Shape 212"/>
          <p:cNvSpPr txBox="1"/>
          <p:nvPr>
            <p:ph type="title"/>
          </p:nvPr>
        </p:nvSpPr>
        <p:spPr>
          <a:xfrm>
            <a:off x="98250" y="16350"/>
            <a:ext cx="8826600" cy="602700"/>
          </a:xfrm>
          <a:prstGeom prst="rect">
            <a:avLst/>
          </a:prstGeom>
        </p:spPr>
        <p:txBody>
          <a:bodyPr/>
          <a:lstStyle>
            <a:lvl1pPr>
              <a:defRPr sz="2200"/>
            </a:lvl1pPr>
          </a:lstStyle>
          <a:p>
            <a:pPr/>
            <a:r>
              <a:t>Splitting made easy</a:t>
            </a:r>
          </a:p>
        </p:txBody>
      </p:sp>
      <p:sp>
        <p:nvSpPr>
          <p:cNvPr id="420" name="Shape 213"/>
          <p:cNvSpPr txBox="1"/>
          <p:nvPr>
            <p:ph type="body" sz="half" idx="4294967295"/>
          </p:nvPr>
        </p:nvSpPr>
        <p:spPr>
          <a:xfrm>
            <a:off x="471900" y="802250"/>
            <a:ext cx="8200201" cy="1264334"/>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rPr b="1"/>
              <a:t>scikit-learn!!</a:t>
            </a:r>
            <a:endParaRPr b="1"/>
          </a:p>
          <a:p>
            <a:pPr marL="200526" indent="-200526">
              <a:lnSpc>
                <a:spcPct val="100000"/>
              </a:lnSpc>
              <a:buSzPct val="100000"/>
              <a:buChar char="•"/>
              <a:defRPr sz="2000">
                <a:solidFill>
                  <a:srgbClr val="434343"/>
                </a:solidFill>
              </a:defRPr>
            </a:pPr>
            <a:r>
              <a:t>Shuffle, stratify, etc…</a:t>
            </a:r>
          </a:p>
        </p:txBody>
      </p:sp>
      <p:grpSp>
        <p:nvGrpSpPr>
          <p:cNvPr id="423" name="Screen Shot 2018-05-31 at 8.37.27 AM.png"/>
          <p:cNvGrpSpPr/>
          <p:nvPr/>
        </p:nvGrpSpPr>
        <p:grpSpPr>
          <a:xfrm>
            <a:off x="799531" y="1829408"/>
            <a:ext cx="7544938" cy="3179828"/>
            <a:chOff x="0" y="0"/>
            <a:chExt cx="7544936" cy="3179826"/>
          </a:xfrm>
        </p:grpSpPr>
        <p:pic>
          <p:nvPicPr>
            <p:cNvPr id="422" name="Screen Shot 2018-05-31 at 8.37.27 AM.png" descr="Screen Shot 2018-05-31 at 8.37.27 AM.png"/>
            <p:cNvPicPr>
              <a:picLocks noChangeAspect="1"/>
            </p:cNvPicPr>
            <p:nvPr/>
          </p:nvPicPr>
          <p:blipFill>
            <a:blip r:embed="rId3">
              <a:extLst/>
            </a:blip>
            <a:stretch>
              <a:fillRect/>
            </a:stretch>
          </p:blipFill>
          <p:spPr>
            <a:xfrm>
              <a:off x="203200" y="203200"/>
              <a:ext cx="7138537" cy="2735327"/>
            </a:xfrm>
            <a:prstGeom prst="rect">
              <a:avLst/>
            </a:prstGeom>
            <a:ln>
              <a:noFill/>
            </a:ln>
            <a:effectLst/>
          </p:spPr>
        </p:pic>
        <p:pic>
          <p:nvPicPr>
            <p:cNvPr id="421" name="Screen Shot 2018-05-31 at 8.37.27 AM.png" descr="Screen Shot 2018-05-31 at 8.37.27 AM.png"/>
            <p:cNvPicPr>
              <a:picLocks noChangeAspect="0"/>
            </p:cNvPicPr>
            <p:nvPr/>
          </p:nvPicPr>
          <p:blipFill>
            <a:blip r:embed="rId4">
              <a:extLst/>
            </a:blip>
            <a:stretch>
              <a:fillRect/>
            </a:stretch>
          </p:blipFill>
          <p:spPr>
            <a:xfrm>
              <a:off x="0" y="0"/>
              <a:ext cx="7544937" cy="3179827"/>
            </a:xfrm>
            <a:prstGeom prst="rect">
              <a:avLst/>
            </a:prstGeom>
            <a:effectLst/>
          </p:spPr>
        </p:pic>
      </p:gr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7" name="Shape 212"/>
          <p:cNvSpPr txBox="1"/>
          <p:nvPr>
            <p:ph type="title"/>
          </p:nvPr>
        </p:nvSpPr>
        <p:spPr>
          <a:xfrm>
            <a:off x="98250" y="16350"/>
            <a:ext cx="8826600" cy="602700"/>
          </a:xfrm>
          <a:prstGeom prst="rect">
            <a:avLst/>
          </a:prstGeom>
        </p:spPr>
        <p:txBody>
          <a:bodyPr/>
          <a:lstStyle>
            <a:lvl1pPr>
              <a:defRPr sz="2200"/>
            </a:lvl1pPr>
          </a:lstStyle>
          <a:p>
            <a:pPr/>
            <a:r>
              <a:t>Section summary</a:t>
            </a:r>
          </a:p>
        </p:txBody>
      </p:sp>
      <p:sp>
        <p:nvSpPr>
          <p:cNvPr id="428" name="Shape 213"/>
          <p:cNvSpPr txBox="1"/>
          <p:nvPr>
            <p:ph type="body" idx="4294967295"/>
          </p:nvPr>
        </p:nvSpPr>
        <p:spPr>
          <a:xfrm>
            <a:off x="471900" y="802250"/>
            <a:ext cx="8200201" cy="3964293"/>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Getting our environment setup</a:t>
            </a:r>
          </a:p>
          <a:p>
            <a:pPr marL="200526" indent="-200526">
              <a:lnSpc>
                <a:spcPct val="100000"/>
              </a:lnSpc>
              <a:buSzPct val="100000"/>
              <a:buChar char="•"/>
              <a:defRPr sz="2000">
                <a:solidFill>
                  <a:srgbClr val="434343"/>
                </a:solidFill>
              </a:defRPr>
            </a:pPr>
            <a:r>
              <a:t>Supervised learning</a:t>
            </a:r>
          </a:p>
          <a:p>
            <a:pPr marL="200526" indent="-200526">
              <a:lnSpc>
                <a:spcPct val="100000"/>
              </a:lnSpc>
              <a:buSzPct val="100000"/>
              <a:buChar char="•"/>
              <a:defRPr sz="2000">
                <a:solidFill>
                  <a:srgbClr val="434343"/>
                </a:solidFill>
              </a:defRPr>
            </a:pPr>
            <a:r>
              <a:t>Hill climbing &amp; loss functions</a:t>
            </a:r>
          </a:p>
          <a:p>
            <a:pPr marL="200526" indent="-200526">
              <a:lnSpc>
                <a:spcPct val="100000"/>
              </a:lnSpc>
              <a:buSzPct val="100000"/>
              <a:buChar char="•"/>
              <a:defRPr sz="2000">
                <a:solidFill>
                  <a:srgbClr val="434343"/>
                </a:solidFill>
              </a:defRPr>
            </a:pPr>
            <a:r>
              <a:t>Model evaluation and data splitting</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Packt">
  <a:themeElements>
    <a:clrScheme name="Packt">
      <a:dk1>
        <a:srgbClr val="F37021"/>
      </a:dk1>
      <a:lt1>
        <a:srgbClr val="4285F4"/>
      </a:lt1>
      <a:dk2>
        <a:srgbClr val="A7A7A7"/>
      </a:dk2>
      <a:lt2>
        <a:srgbClr val="535353"/>
      </a:lt2>
      <a:accent1>
        <a:srgbClr val="0277BD"/>
      </a:accent1>
      <a:accent2>
        <a:srgbClr val="0F9D58"/>
      </a:accent2>
      <a:accent3>
        <a:srgbClr val="DB4437"/>
      </a:accent3>
      <a:accent4>
        <a:srgbClr val="FAFAFA"/>
      </a:accent4>
      <a:accent5>
        <a:srgbClr val="4FC3F7"/>
      </a:accent5>
      <a:accent6>
        <a:srgbClr val="F4B400"/>
      </a:accent6>
      <a:hlink>
        <a:srgbClr val="0000FF"/>
      </a:hlink>
      <a:folHlink>
        <a:srgbClr val="FF00FF"/>
      </a:folHlink>
    </a:clrScheme>
    <a:fontScheme name="Packt">
      <a:majorFont>
        <a:latin typeface="Helvetica"/>
        <a:ea typeface="Helvetica"/>
        <a:cs typeface="Helvetica"/>
      </a:majorFont>
      <a:minorFont>
        <a:latin typeface="Arial"/>
        <a:ea typeface="Arial"/>
        <a:cs typeface="Arial"/>
      </a:minorFont>
    </a:fontScheme>
    <a:fmtScheme name="Pack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Packt">
  <a:themeElements>
    <a:clrScheme name="Packt">
      <a:dk1>
        <a:srgbClr val="000000"/>
      </a:dk1>
      <a:lt1>
        <a:srgbClr val="FFFFFF"/>
      </a:lt1>
      <a:dk2>
        <a:srgbClr val="A7A7A7"/>
      </a:dk2>
      <a:lt2>
        <a:srgbClr val="535353"/>
      </a:lt2>
      <a:accent1>
        <a:srgbClr val="0277BD"/>
      </a:accent1>
      <a:accent2>
        <a:srgbClr val="0F9D58"/>
      </a:accent2>
      <a:accent3>
        <a:srgbClr val="DB4437"/>
      </a:accent3>
      <a:accent4>
        <a:srgbClr val="FAFAFA"/>
      </a:accent4>
      <a:accent5>
        <a:srgbClr val="4FC3F7"/>
      </a:accent5>
      <a:accent6>
        <a:srgbClr val="F4B400"/>
      </a:accent6>
      <a:hlink>
        <a:srgbClr val="0000FF"/>
      </a:hlink>
      <a:folHlink>
        <a:srgbClr val="FF00FF"/>
      </a:folHlink>
    </a:clrScheme>
    <a:fontScheme name="Packt">
      <a:majorFont>
        <a:latin typeface="Helvetica"/>
        <a:ea typeface="Helvetica"/>
        <a:cs typeface="Helvetica"/>
      </a:majorFont>
      <a:minorFont>
        <a:latin typeface="Arial"/>
        <a:ea typeface="Arial"/>
        <a:cs typeface="Arial"/>
      </a:minorFont>
    </a:fontScheme>
    <a:fmtScheme name="Pack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