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Lst>
  <p:sldSz cx="9144000" cy="51435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4285F4"/>
        </a:solidFill>
        <a:effectLst/>
        <a:uFillTx/>
        <a:latin typeface="+mn-lt"/>
        <a:ea typeface="+mn-ea"/>
        <a:cs typeface="+mn-cs"/>
        <a:sym typeface="Arial"/>
      </a:defRPr>
    </a:lvl1pPr>
    <a:lvl2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4285F4"/>
        </a:solidFill>
        <a:effectLst/>
        <a:uFillTx/>
        <a:latin typeface="+mn-lt"/>
        <a:ea typeface="+mn-ea"/>
        <a:cs typeface="+mn-cs"/>
        <a:sym typeface="Arial"/>
      </a:defRPr>
    </a:lvl2pPr>
    <a:lvl3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4285F4"/>
        </a:solidFill>
        <a:effectLst/>
        <a:uFillTx/>
        <a:latin typeface="+mn-lt"/>
        <a:ea typeface="+mn-ea"/>
        <a:cs typeface="+mn-cs"/>
        <a:sym typeface="Arial"/>
      </a:defRPr>
    </a:lvl3pPr>
    <a:lvl4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4285F4"/>
        </a:solidFill>
        <a:effectLst/>
        <a:uFillTx/>
        <a:latin typeface="+mn-lt"/>
        <a:ea typeface="+mn-ea"/>
        <a:cs typeface="+mn-cs"/>
        <a:sym typeface="Arial"/>
      </a:defRPr>
    </a:lvl4pPr>
    <a:lvl5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4285F4"/>
        </a:solidFill>
        <a:effectLst/>
        <a:uFillTx/>
        <a:latin typeface="+mn-lt"/>
        <a:ea typeface="+mn-ea"/>
        <a:cs typeface="+mn-cs"/>
        <a:sym typeface="Arial"/>
      </a:defRPr>
    </a:lvl5pPr>
    <a:lvl6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4285F4"/>
        </a:solidFill>
        <a:effectLst/>
        <a:uFillTx/>
        <a:latin typeface="+mn-lt"/>
        <a:ea typeface="+mn-ea"/>
        <a:cs typeface="+mn-cs"/>
        <a:sym typeface="Arial"/>
      </a:defRPr>
    </a:lvl6pPr>
    <a:lvl7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4285F4"/>
        </a:solidFill>
        <a:effectLst/>
        <a:uFillTx/>
        <a:latin typeface="+mn-lt"/>
        <a:ea typeface="+mn-ea"/>
        <a:cs typeface="+mn-cs"/>
        <a:sym typeface="Arial"/>
      </a:defRPr>
    </a:lvl7pPr>
    <a:lvl8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4285F4"/>
        </a:solidFill>
        <a:effectLst/>
        <a:uFillTx/>
        <a:latin typeface="+mn-lt"/>
        <a:ea typeface="+mn-ea"/>
        <a:cs typeface="+mn-cs"/>
        <a:sym typeface="Arial"/>
      </a:defRPr>
    </a:lvl8pPr>
    <a:lvl9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4285F4"/>
        </a:solidFill>
        <a:effectLst/>
        <a:uFillTx/>
        <a:latin typeface="+mn-lt"/>
        <a:ea typeface="+mn-ea"/>
        <a:cs typeface="+mn-cs"/>
        <a:sym typeface="Arial"/>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file>

<file path=ppt/presProps.xml><?xml version="1.0" encoding="utf-8"?>
<p:presentationPr xmlns:a="http://schemas.openxmlformats.org/drawingml/2006/main" xmlns:r="http://schemas.openxmlformats.org/officeDocument/2006/relationships" xmlns:p="http://schemas.openxmlformats.org/presentationml/2006/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inor">
          <a:srgbClr val="4285F4"/>
        </a:fontRef>
        <a:srgbClr val="4285F4"/>
      </a:tcTxStyle>
      <a:tcStyle>
        <a:tcBdr>
          <a:left>
            <a:ln w="9525" cap="flat">
              <a:solidFill>
                <a:srgbClr val="9E9E9E"/>
              </a:solidFill>
              <a:prstDash val="solid"/>
              <a:round/>
            </a:ln>
          </a:left>
          <a:right>
            <a:ln w="9525" cap="flat">
              <a:solidFill>
                <a:srgbClr val="9E9E9E"/>
              </a:solidFill>
              <a:prstDash val="solid"/>
              <a:round/>
            </a:ln>
          </a:right>
          <a:top>
            <a:ln w="9525" cap="flat">
              <a:solidFill>
                <a:srgbClr val="9E9E9E"/>
              </a:solidFill>
              <a:prstDash val="solid"/>
              <a:round/>
            </a:ln>
          </a:top>
          <a:bottom>
            <a:ln w="9525" cap="flat">
              <a:solidFill>
                <a:srgbClr val="9E9E9E"/>
              </a:solidFill>
              <a:prstDash val="solid"/>
              <a:round/>
            </a:ln>
          </a:bottom>
          <a:insideH>
            <a:ln w="9525" cap="flat">
              <a:solidFill>
                <a:srgbClr val="9E9E9E"/>
              </a:solidFill>
              <a:prstDash val="solid"/>
              <a:round/>
            </a:ln>
          </a:insideH>
          <a:insideV>
            <a:ln w="9525" cap="flat">
              <a:solidFill>
                <a:srgbClr val="9E9E9E"/>
              </a:solidFill>
              <a:prstDash val="solid"/>
              <a:round/>
            </a:ln>
          </a:insideV>
        </a:tcBdr>
        <a:fill>
          <a:noFill/>
        </a:fill>
      </a:tcStyle>
    </a:wholeTbl>
    <a:band2H>
      <a:tcTxStyle b="def" i="def"/>
      <a:tcStyle>
        <a:tcBdr/>
        <a:fill>
          <a:solidFill>
            <a:srgbClr val="FFFFFF"/>
          </a:solidFill>
        </a:fill>
      </a:tcStyle>
    </a:band2H>
    <a:firstCol>
      <a:tcTxStyle b="off" i="off">
        <a:fontRef idx="minor">
          <a:srgbClr val="4285F4"/>
        </a:fontRef>
        <a:srgbClr val="4285F4"/>
      </a:tcTxStyle>
      <a:tcStyle>
        <a:tcBdr>
          <a:left>
            <a:ln w="9525" cap="flat">
              <a:solidFill>
                <a:srgbClr val="9E9E9E"/>
              </a:solidFill>
              <a:prstDash val="solid"/>
              <a:round/>
            </a:ln>
          </a:left>
          <a:right>
            <a:ln w="9525" cap="flat">
              <a:solidFill>
                <a:srgbClr val="9E9E9E"/>
              </a:solidFill>
              <a:prstDash val="solid"/>
              <a:round/>
            </a:ln>
          </a:right>
          <a:top>
            <a:ln w="9525" cap="flat">
              <a:solidFill>
                <a:srgbClr val="9E9E9E"/>
              </a:solidFill>
              <a:prstDash val="solid"/>
              <a:round/>
            </a:ln>
          </a:top>
          <a:bottom>
            <a:ln w="9525" cap="flat">
              <a:solidFill>
                <a:srgbClr val="9E9E9E"/>
              </a:solidFill>
              <a:prstDash val="solid"/>
              <a:round/>
            </a:ln>
          </a:bottom>
          <a:insideH>
            <a:ln w="9525" cap="flat">
              <a:solidFill>
                <a:srgbClr val="9E9E9E"/>
              </a:solidFill>
              <a:prstDash val="solid"/>
              <a:round/>
            </a:ln>
          </a:insideH>
          <a:insideV>
            <a:ln w="9525" cap="flat">
              <a:solidFill>
                <a:srgbClr val="9E9E9E"/>
              </a:solidFill>
              <a:prstDash val="solid"/>
              <a:round/>
            </a:ln>
          </a:insideV>
        </a:tcBdr>
        <a:fill>
          <a:noFill/>
        </a:fill>
      </a:tcStyle>
    </a:firstCol>
    <a:lastRow>
      <a:tcTxStyle b="off" i="off">
        <a:fontRef idx="minor">
          <a:srgbClr val="4285F4"/>
        </a:fontRef>
        <a:srgbClr val="4285F4"/>
      </a:tcTxStyle>
      <a:tcStyle>
        <a:tcBdr>
          <a:left>
            <a:ln w="9525" cap="flat">
              <a:solidFill>
                <a:srgbClr val="9E9E9E"/>
              </a:solidFill>
              <a:prstDash val="solid"/>
              <a:round/>
            </a:ln>
          </a:left>
          <a:right>
            <a:ln w="9525" cap="flat">
              <a:solidFill>
                <a:srgbClr val="9E9E9E"/>
              </a:solidFill>
              <a:prstDash val="solid"/>
              <a:round/>
            </a:ln>
          </a:right>
          <a:top>
            <a:ln w="9525" cap="flat">
              <a:solidFill>
                <a:srgbClr val="9E9E9E"/>
              </a:solidFill>
              <a:prstDash val="solid"/>
              <a:round/>
            </a:ln>
          </a:top>
          <a:bottom>
            <a:ln w="9525" cap="flat">
              <a:solidFill>
                <a:srgbClr val="9E9E9E"/>
              </a:solidFill>
              <a:prstDash val="solid"/>
              <a:round/>
            </a:ln>
          </a:bottom>
          <a:insideH>
            <a:ln w="9525" cap="flat">
              <a:solidFill>
                <a:srgbClr val="9E9E9E"/>
              </a:solidFill>
              <a:prstDash val="solid"/>
              <a:round/>
            </a:ln>
          </a:insideH>
          <a:insideV>
            <a:ln w="9525" cap="flat">
              <a:solidFill>
                <a:srgbClr val="9E9E9E"/>
              </a:solidFill>
              <a:prstDash val="solid"/>
              <a:round/>
            </a:ln>
          </a:insideV>
        </a:tcBdr>
        <a:fill>
          <a:noFill/>
        </a:fill>
      </a:tcStyle>
    </a:lastRow>
    <a:firstRow>
      <a:tcTxStyle b="off" i="off">
        <a:fontRef idx="minor">
          <a:srgbClr val="4285F4"/>
        </a:fontRef>
        <a:srgbClr val="4285F4"/>
      </a:tcTxStyle>
      <a:tcStyle>
        <a:tcBdr>
          <a:left>
            <a:ln w="9525" cap="flat">
              <a:solidFill>
                <a:srgbClr val="9E9E9E"/>
              </a:solidFill>
              <a:prstDash val="solid"/>
              <a:round/>
            </a:ln>
          </a:left>
          <a:right>
            <a:ln w="9525" cap="flat">
              <a:solidFill>
                <a:srgbClr val="9E9E9E"/>
              </a:solidFill>
              <a:prstDash val="solid"/>
              <a:round/>
            </a:ln>
          </a:right>
          <a:top>
            <a:ln w="9525" cap="flat">
              <a:solidFill>
                <a:srgbClr val="9E9E9E"/>
              </a:solidFill>
              <a:prstDash val="solid"/>
              <a:round/>
            </a:ln>
          </a:top>
          <a:bottom>
            <a:ln w="9525" cap="flat">
              <a:solidFill>
                <a:srgbClr val="9E9E9E"/>
              </a:solidFill>
              <a:prstDash val="solid"/>
              <a:round/>
            </a:ln>
          </a:bottom>
          <a:insideH>
            <a:ln w="9525" cap="flat">
              <a:solidFill>
                <a:srgbClr val="9E9E9E"/>
              </a:solidFill>
              <a:prstDash val="solid"/>
              <a:round/>
            </a:ln>
          </a:insideH>
          <a:insideV>
            <a:ln w="9525" cap="flat">
              <a:solidFill>
                <a:srgbClr val="9E9E9E"/>
              </a:solidFill>
              <a:prstDash val="solid"/>
              <a:round/>
            </a:ln>
          </a:insideV>
        </a:tcBdr>
        <a:fill>
          <a:noFill/>
        </a:fill>
      </a:tcStyle>
    </a:firstRow>
  </a:tblStyle>
  <a:tblStyle styleId="{C7B018BB-80A7-4F77-B60F-C8B233D01FF8}" styleName="">
    <a:tblBg/>
    <a:wholeTbl>
      <a:tcTxStyle b="off" i="off">
        <a:fontRef idx="minor">
          <a:srgbClr val="4285F4"/>
        </a:fontRef>
        <a:srgbClr val="4285F4"/>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D5E7"/>
          </a:solidFill>
        </a:fill>
      </a:tcStyle>
    </a:wholeTbl>
    <a:band2H>
      <a:tcTxStyle b="def" i="def"/>
      <a:tcStyle>
        <a:tcBdr/>
        <a:fill>
          <a:solidFill>
            <a:srgbClr val="E6EBF4"/>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inor">
          <a:srgbClr val="4285F4"/>
        </a:fontRef>
        <a:srgbClr val="4285F4"/>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1CDCC"/>
          </a:solidFill>
        </a:fill>
      </a:tcStyle>
    </a:wholeTbl>
    <a:band2H>
      <a:tcTxStyle b="def" i="def"/>
      <a:tcStyle>
        <a:tcBdr/>
        <a:fill>
          <a:solidFill>
            <a:srgbClr val="F8E8E7"/>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inor">
          <a:srgbClr val="4285F4"/>
        </a:fontRef>
        <a:srgbClr val="4285F4"/>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BE5CA"/>
          </a:solidFill>
        </a:fill>
      </a:tcStyle>
    </a:wholeTbl>
    <a:band2H>
      <a:tcTxStyle b="def" i="def"/>
      <a:tcStyle>
        <a:tcBdr/>
        <a:fill>
          <a:solidFill>
            <a:srgbClr val="FDF2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inor">
          <a:srgbClr val="4285F4"/>
        </a:fontRef>
        <a:srgbClr val="4285F4"/>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8EDFD"/>
          </a:solidFill>
        </a:fill>
      </a:tcStyle>
    </a:wholeTbl>
    <a:band2H>
      <a:tcTxStyle b="def" i="def"/>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4285F4"/>
        </a:fontRef>
        <a:srgbClr val="4285F4"/>
      </a:tcTxStyle>
      <a:tcStyle>
        <a:tcBdr>
          <a:left>
            <a:ln w="12700" cap="flat">
              <a:noFill/>
              <a:miter lim="400000"/>
            </a:ln>
          </a:left>
          <a:right>
            <a:ln w="12700" cap="flat">
              <a:noFill/>
              <a:miter lim="400000"/>
            </a:ln>
          </a:right>
          <a:top>
            <a:ln w="50800" cap="flat">
              <a:solidFill>
                <a:srgbClr val="4285F4"/>
              </a:solidFill>
              <a:prstDash val="solid"/>
              <a:round/>
            </a:ln>
          </a:top>
          <a:bottom>
            <a:ln w="25400" cap="flat">
              <a:solidFill>
                <a:srgbClr val="4285F4"/>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4285F4"/>
              </a:solidFill>
              <a:prstDash val="solid"/>
              <a:round/>
            </a:ln>
          </a:top>
          <a:bottom>
            <a:ln w="25400" cap="flat">
              <a:solidFill>
                <a:srgbClr val="4285F4"/>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inor">
          <a:srgbClr val="4285F4"/>
        </a:fontRef>
        <a:srgbClr val="4285F4"/>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DD8FB"/>
          </a:solidFill>
        </a:fill>
      </a:tcStyle>
    </a:wholeTbl>
    <a:band2H>
      <a:tcTxStyle b="def" i="def"/>
      <a:tcStyle>
        <a:tcBdr/>
        <a:fill>
          <a:solidFill>
            <a:srgbClr val="E8EDFD"/>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4285F4"/>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4285F4"/>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4285F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0" name="Shape 360"/>
          <p:cNvSpPr/>
          <p:nvPr>
            <p:ph type="sldImg"/>
          </p:nvPr>
        </p:nvSpPr>
        <p:spPr>
          <a:xfrm>
            <a:off x="1143000" y="685800"/>
            <a:ext cx="4572000" cy="3429000"/>
          </a:xfrm>
          <a:prstGeom prst="rect">
            <a:avLst/>
          </a:prstGeom>
        </p:spPr>
        <p:txBody>
          <a:bodyPr/>
          <a:lstStyle/>
          <a:p>
            <a:pPr/>
          </a:p>
        </p:txBody>
      </p:sp>
      <p:sp>
        <p:nvSpPr>
          <p:cNvPr id="361" name="Shape 361"/>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latinLnBrk="0">
      <a:defRPr sz="1200">
        <a:latin typeface="+mn-lt"/>
        <a:ea typeface="+mn-ea"/>
        <a:cs typeface="+mn-cs"/>
        <a:sym typeface="Arial"/>
      </a:defRPr>
    </a:lvl1pPr>
    <a:lvl2pPr indent="228600" latinLnBrk="0">
      <a:defRPr sz="1200">
        <a:latin typeface="+mn-lt"/>
        <a:ea typeface="+mn-ea"/>
        <a:cs typeface="+mn-cs"/>
        <a:sym typeface="Arial"/>
      </a:defRPr>
    </a:lvl2pPr>
    <a:lvl3pPr indent="457200" latinLnBrk="0">
      <a:defRPr sz="1200">
        <a:latin typeface="+mn-lt"/>
        <a:ea typeface="+mn-ea"/>
        <a:cs typeface="+mn-cs"/>
        <a:sym typeface="Arial"/>
      </a:defRPr>
    </a:lvl3pPr>
    <a:lvl4pPr indent="685800" latinLnBrk="0">
      <a:defRPr sz="1200">
        <a:latin typeface="+mn-lt"/>
        <a:ea typeface="+mn-ea"/>
        <a:cs typeface="+mn-cs"/>
        <a:sym typeface="Arial"/>
      </a:defRPr>
    </a:lvl4pPr>
    <a:lvl5pPr indent="914400" latinLnBrk="0">
      <a:defRPr sz="1200">
        <a:latin typeface="+mn-lt"/>
        <a:ea typeface="+mn-ea"/>
        <a:cs typeface="+mn-cs"/>
        <a:sym typeface="Arial"/>
      </a:defRPr>
    </a:lvl5pPr>
    <a:lvl6pPr indent="1143000" latinLnBrk="0">
      <a:defRPr sz="1200">
        <a:latin typeface="+mn-lt"/>
        <a:ea typeface="+mn-ea"/>
        <a:cs typeface="+mn-cs"/>
        <a:sym typeface="Arial"/>
      </a:defRPr>
    </a:lvl6pPr>
    <a:lvl7pPr indent="1371600" latinLnBrk="0">
      <a:defRPr sz="1200">
        <a:latin typeface="+mn-lt"/>
        <a:ea typeface="+mn-ea"/>
        <a:cs typeface="+mn-cs"/>
        <a:sym typeface="Arial"/>
      </a:defRPr>
    </a:lvl7pPr>
    <a:lvl8pPr indent="1600200" latinLnBrk="0">
      <a:defRPr sz="1200">
        <a:latin typeface="+mn-lt"/>
        <a:ea typeface="+mn-ea"/>
        <a:cs typeface="+mn-cs"/>
        <a:sym typeface="Arial"/>
      </a:defRPr>
    </a:lvl8pPr>
    <a:lvl9pPr indent="1828800" latinLnBrk="0">
      <a:defRPr sz="1200">
        <a:latin typeface="+mn-lt"/>
        <a:ea typeface="+mn-ea"/>
        <a:cs typeface="+mn-cs"/>
        <a:sym typeface="Arial"/>
      </a:defRPr>
    </a:lvl9pPr>
  </p:notesStyle>
</p:notesMaster>
</file>

<file path=ppt/notesSlides/_rels/notesSlide1.xml.rels><?xml version="1.0" encoding="UTF-8"?>
<Relationships xmlns="http://schemas.openxmlformats.org/package/2006/relationships"><Relationship Id="rId1" Type="http://schemas.openxmlformats.org/officeDocument/2006/relationships/slide" Target="../slides/slide1.xml"/><Relationship Id="rId2" Type="http://schemas.openxmlformats.org/officeDocument/2006/relationships/notesMaster" Target="../notesMasters/notesMaster1.xml"/></Relationships>

</file>

<file path=ppt/notesSlides/_rels/notesSlide10.xml.rels><?xml version="1.0" encoding="UTF-8"?>
<Relationships xmlns="http://schemas.openxmlformats.org/package/2006/relationships"><Relationship Id="rId1" Type="http://schemas.openxmlformats.org/officeDocument/2006/relationships/slide" Target="../slides/slide10.xml"/><Relationship Id="rId2" Type="http://schemas.openxmlformats.org/officeDocument/2006/relationships/notesMaster" Target="../notesMasters/notesMaster1.xml"/></Relationships>

</file>

<file path=ppt/notesSlides/_rels/notesSlide11.xml.rels><?xml version="1.0" encoding="UTF-8"?>
<Relationships xmlns="http://schemas.openxmlformats.org/package/2006/relationships"><Relationship Id="rId1" Type="http://schemas.openxmlformats.org/officeDocument/2006/relationships/slide" Target="../slides/slide11.xml"/><Relationship Id="rId2" Type="http://schemas.openxmlformats.org/officeDocument/2006/relationships/notesMaster" Target="../notesMasters/notesMaster1.xml"/></Relationships>

</file>

<file path=ppt/notesSlides/_rels/notesSlide2.xml.rels><?xml version="1.0" encoding="UTF-8"?>
<Relationships xmlns="http://schemas.openxmlformats.org/package/2006/relationships"><Relationship Id="rId1" Type="http://schemas.openxmlformats.org/officeDocument/2006/relationships/slide" Target="../slides/slide2.xml"/><Relationship Id="rId2" Type="http://schemas.openxmlformats.org/officeDocument/2006/relationships/notesMaster" Target="../notesMasters/notesMaster1.xml"/></Relationships>

</file>

<file path=ppt/notesSlides/_rels/notesSlide3.xml.rels><?xml version="1.0" encoding="UTF-8"?>
<Relationships xmlns="http://schemas.openxmlformats.org/package/2006/relationships"><Relationship Id="rId1" Type="http://schemas.openxmlformats.org/officeDocument/2006/relationships/slide" Target="../slides/slide3.xml"/><Relationship Id="rId2" Type="http://schemas.openxmlformats.org/officeDocument/2006/relationships/notesMaster" Target="../notesMasters/notesMaster1.xml"/></Relationships>

</file>

<file path=ppt/notesSlides/_rels/notesSlide4.xml.rels><?xml version="1.0" encoding="UTF-8"?>
<Relationships xmlns="http://schemas.openxmlformats.org/package/2006/relationships"><Relationship Id="rId1" Type="http://schemas.openxmlformats.org/officeDocument/2006/relationships/slide" Target="../slides/slide4.xml"/><Relationship Id="rId2" Type="http://schemas.openxmlformats.org/officeDocument/2006/relationships/notesMaster" Target="../notesMasters/notesMaster1.xml"/></Relationships>

</file>

<file path=ppt/notesSlides/_rels/notesSlide5.xml.rels><?xml version="1.0" encoding="UTF-8"?>
<Relationships xmlns="http://schemas.openxmlformats.org/package/2006/relationships"><Relationship Id="rId1" Type="http://schemas.openxmlformats.org/officeDocument/2006/relationships/slide" Target="../slides/slide5.xml"/><Relationship Id="rId2" Type="http://schemas.openxmlformats.org/officeDocument/2006/relationships/notesMaster" Target="../notesMasters/notesMaster1.xml"/></Relationships>

</file>

<file path=ppt/notesSlides/_rels/notesSlide6.xml.rels><?xml version="1.0" encoding="UTF-8"?>
<Relationships xmlns="http://schemas.openxmlformats.org/package/2006/relationships"><Relationship Id="rId1" Type="http://schemas.openxmlformats.org/officeDocument/2006/relationships/slide" Target="../slides/slide6.xml"/><Relationship Id="rId2" Type="http://schemas.openxmlformats.org/officeDocument/2006/relationships/notesMaster" Target="../notesMasters/notesMaster1.xml"/></Relationships>

</file>

<file path=ppt/notesSlides/_rels/notesSlide7.xml.rels><?xml version="1.0" encoding="UTF-8"?>
<Relationships xmlns="http://schemas.openxmlformats.org/package/2006/relationships"><Relationship Id="rId1" Type="http://schemas.openxmlformats.org/officeDocument/2006/relationships/slide" Target="../slides/slide7.xml"/><Relationship Id="rId2" Type="http://schemas.openxmlformats.org/officeDocument/2006/relationships/notesMaster" Target="../notesMasters/notesMaster1.xml"/></Relationships>

</file>

<file path=ppt/notesSlides/_rels/notesSlide8.xml.rels><?xml version="1.0" encoding="UTF-8"?>
<Relationships xmlns="http://schemas.openxmlformats.org/package/2006/relationships"><Relationship Id="rId1" Type="http://schemas.openxmlformats.org/officeDocument/2006/relationships/slide" Target="../slides/slide8.xml"/><Relationship Id="rId2" Type="http://schemas.openxmlformats.org/officeDocument/2006/relationships/notesMaster" Target="../notesMasters/notesMaster1.xml"/></Relationships>

</file>

<file path=ppt/notesSlides/_rels/notesSlide9.xml.rels><?xml version="1.0" encoding="UTF-8"?>
<Relationships xmlns="http://schemas.openxmlformats.org/package/2006/relationships"><Relationship Id="rId1" Type="http://schemas.openxmlformats.org/officeDocument/2006/relationships/slide" Target="../slides/slide9.xml"/><Relationship Id="rId2"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65" name="Shape 365"/>
          <p:cNvSpPr/>
          <p:nvPr>
            <p:ph type="sldImg"/>
          </p:nvPr>
        </p:nvSpPr>
        <p:spPr>
          <a:prstGeom prst="rect">
            <a:avLst/>
          </a:prstGeom>
        </p:spPr>
        <p:txBody>
          <a:bodyPr/>
          <a:lstStyle/>
          <a:p>
            <a:pPr/>
          </a:p>
        </p:txBody>
      </p:sp>
      <p:sp>
        <p:nvSpPr>
          <p:cNvPr id="366" name="Shape 366"/>
          <p:cNvSpPr/>
          <p:nvPr>
            <p:ph type="body" sz="quarter" idx="1"/>
          </p:nvPr>
        </p:nvSpPr>
        <p:spPr>
          <a:prstGeom prst="rect">
            <a:avLst/>
          </a:prstGeom>
        </p:spPr>
        <p:txBody>
          <a:bodyPr/>
          <a:lstStyle>
            <a:lvl1pPr>
              <a:defRPr sz="2100"/>
            </a:lvl1pPr>
          </a:lstStyle>
          <a:p>
            <a:pPr/>
            <a:r>
              <a:t>In the last video, we got our environment set up and looked at a real world example of how some of the supervised learning algorithms we will build from scratch can be used day-to-day</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430" name="Shape 430"/>
          <p:cNvSpPr/>
          <p:nvPr>
            <p:ph type="sldImg"/>
          </p:nvPr>
        </p:nvSpPr>
        <p:spPr>
          <a:prstGeom prst="rect">
            <a:avLst/>
          </a:prstGeom>
        </p:spPr>
        <p:txBody>
          <a:bodyPr/>
          <a:lstStyle/>
          <a:p>
            <a:pPr/>
          </a:p>
        </p:txBody>
      </p:sp>
      <p:sp>
        <p:nvSpPr>
          <p:cNvPr id="431" name="Shape 431"/>
          <p:cNvSpPr/>
          <p:nvPr>
            <p:ph type="body" sz="quarter" idx="1"/>
          </p:nvPr>
        </p:nvSpPr>
        <p:spPr>
          <a:prstGeom prst="rect">
            <a:avLst/>
          </a:prstGeom>
        </p:spPr>
        <p:txBody>
          <a:bodyPr/>
          <a:lstStyle/>
          <a:p>
            <a:pPr>
              <a:defRPr sz="2000"/>
            </a:pPr>
            <a:r>
              <a:t>So to bottomline this video:</a:t>
            </a:r>
          </a:p>
          <a:p>
            <a:pPr>
              <a:defRPr sz="2000"/>
            </a:pPr>
          </a:p>
          <a:p>
            <a:pPr>
              <a:defRPr sz="2000"/>
            </a:pPr>
            <a:r>
              <a:t>Supervised learning learns a function from labeled samples that approximates future y values</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435" name="Shape 435"/>
          <p:cNvSpPr/>
          <p:nvPr>
            <p:ph type="sldImg"/>
          </p:nvPr>
        </p:nvSpPr>
        <p:spPr>
          <a:prstGeom prst="rect">
            <a:avLst/>
          </a:prstGeom>
        </p:spPr>
        <p:txBody>
          <a:bodyPr/>
          <a:lstStyle/>
          <a:p>
            <a:pPr/>
          </a:p>
        </p:txBody>
      </p:sp>
      <p:sp>
        <p:nvSpPr>
          <p:cNvPr id="436" name="Shape 436"/>
          <p:cNvSpPr/>
          <p:nvPr>
            <p:ph type="body" sz="quarter" idx="1"/>
          </p:nvPr>
        </p:nvSpPr>
        <p:spPr>
          <a:prstGeom prst="rect">
            <a:avLst/>
          </a:prstGeom>
        </p:spPr>
        <p:txBody>
          <a:bodyPr/>
          <a:lstStyle>
            <a:lvl1pPr>
              <a:defRPr sz="2100"/>
            </a:lvl1pPr>
          </a:lstStyle>
          <a:p>
            <a:pPr/>
            <a:r>
              <a:t>At this point you should feel comfortable explaining the abstract concept of supervised machine learning. In the next video, we’re going to begin to crack how a machine actually learns these functions.</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70" name="Shape 370"/>
          <p:cNvSpPr/>
          <p:nvPr>
            <p:ph type="sldImg"/>
          </p:nvPr>
        </p:nvSpPr>
        <p:spPr>
          <a:prstGeom prst="rect">
            <a:avLst/>
          </a:prstGeom>
        </p:spPr>
        <p:txBody>
          <a:bodyPr/>
          <a:lstStyle/>
          <a:p>
            <a:pPr/>
          </a:p>
        </p:txBody>
      </p:sp>
      <p:sp>
        <p:nvSpPr>
          <p:cNvPr id="371" name="Shape 371"/>
          <p:cNvSpPr/>
          <p:nvPr>
            <p:ph type="body" sz="quarter" idx="1"/>
          </p:nvPr>
        </p:nvSpPr>
        <p:spPr>
          <a:prstGeom prst="rect">
            <a:avLst/>
          </a:prstGeom>
        </p:spPr>
        <p:txBody>
          <a:bodyPr/>
          <a:lstStyle>
            <a:lvl1pPr>
              <a:defRPr sz="1900"/>
            </a:lvl1pPr>
          </a:lstStyle>
          <a:p>
            <a:pPr/>
            <a:r>
              <a:t>In this video, we’ll formally define what machine learning is, and specifically what supervised machine learning is.</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75" name="Shape 375"/>
          <p:cNvSpPr/>
          <p:nvPr>
            <p:ph type="sldImg"/>
          </p:nvPr>
        </p:nvSpPr>
        <p:spPr>
          <a:prstGeom prst="rect">
            <a:avLst/>
          </a:prstGeom>
        </p:spPr>
        <p:txBody>
          <a:bodyPr/>
          <a:lstStyle/>
          <a:p>
            <a:pPr/>
          </a:p>
        </p:txBody>
      </p:sp>
      <p:sp>
        <p:nvSpPr>
          <p:cNvPr id="376" name="Shape 376"/>
          <p:cNvSpPr/>
          <p:nvPr>
            <p:ph type="body" sz="quarter" idx="1"/>
          </p:nvPr>
        </p:nvSpPr>
        <p:spPr>
          <a:prstGeom prst="rect">
            <a:avLst/>
          </a:prstGeom>
        </p:spPr>
        <p:txBody>
          <a:bodyPr/>
          <a:lstStyle/>
          <a:p>
            <a:pPr>
              <a:defRPr sz="1800"/>
            </a:pPr>
            <a:r>
              <a:t>Early on in the days of “artificial intelligence,” everything was a rules engine. The programmer wrote the function &amp; rules and the computer followed them.</a:t>
            </a:r>
          </a:p>
          <a:p>
            <a:pPr>
              <a:defRPr sz="1800"/>
            </a:pPr>
          </a:p>
          <a:p>
            <a:pPr>
              <a:defRPr sz="1800"/>
            </a:pPr>
            <a:r>
              <a:t>Modern day AI is more in line with machine learning, which is teaching the computer to write its own function; one that the human is typically incapable of defining.</a:t>
            </a:r>
          </a:p>
          <a:p>
            <a:pPr>
              <a:defRPr sz="1800"/>
            </a:pPr>
          </a:p>
          <a:p>
            <a:pPr>
              <a:defRPr sz="1800"/>
            </a:pPr>
            <a:r>
              <a:t>Some out there may contest the over-simplification of the concept, but at its core, this is largely what machine learning is about.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83" name="Shape 383"/>
          <p:cNvSpPr/>
          <p:nvPr>
            <p:ph type="sldImg"/>
          </p:nvPr>
        </p:nvSpPr>
        <p:spPr>
          <a:prstGeom prst="rect">
            <a:avLst/>
          </a:prstGeom>
        </p:spPr>
        <p:txBody>
          <a:bodyPr/>
          <a:lstStyle/>
          <a:p>
            <a:pPr/>
          </a:p>
        </p:txBody>
      </p:sp>
      <p:sp>
        <p:nvSpPr>
          <p:cNvPr id="384" name="Shape 384"/>
          <p:cNvSpPr/>
          <p:nvPr>
            <p:ph type="body" sz="quarter" idx="1"/>
          </p:nvPr>
        </p:nvSpPr>
        <p:spPr>
          <a:prstGeom prst="rect">
            <a:avLst/>
          </a:prstGeom>
        </p:spPr>
        <p:txBody>
          <a:bodyPr/>
          <a:lstStyle/>
          <a:p>
            <a:pPr>
              <a:defRPr sz="2200"/>
            </a:pPr>
            <a:r>
              <a:t>We’re going to look at a super quick example of what machine learning IS and what it is NOT. Here we are using scikit-learn’s datasets submodule to create two objects:</a:t>
            </a:r>
          </a:p>
          <a:p>
            <a:pPr>
              <a:defRPr sz="2200"/>
            </a:pPr>
          </a:p>
          <a:p>
            <a:pPr>
              <a:defRPr sz="2200"/>
            </a:pPr>
            <a:r>
              <a:t>X is a 2d matrix. Observations, or samples, are along the row axis, and variables, which are also known as covariates or features, are along the column axis. </a:t>
            </a:r>
          </a:p>
          <a:p>
            <a:pPr>
              <a:defRPr sz="2200"/>
            </a:pPr>
          </a:p>
          <a:p>
            <a:pPr>
              <a:defRPr sz="2200"/>
            </a:pPr>
            <a:r>
              <a:t>And then y is a vector with the same number of values as there are rows in X. In this case, y is a class label.</a:t>
            </a:r>
          </a:p>
          <a:p>
            <a:pPr>
              <a:defRPr sz="2200"/>
            </a:pPr>
          </a:p>
          <a:p>
            <a:pPr>
              <a:defRPr sz="2200"/>
            </a:pPr>
            <a:r>
              <a:t>For sake of an example, y here could be a binary label corresponding to a real-world occurrence such as malignancy of a tumor. X, then, is a matrix of attributes that DESCRIBE y. One feature could be the diameter of the tumor, another could indicate its density, etc.</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91" name="Shape 391"/>
          <p:cNvSpPr/>
          <p:nvPr>
            <p:ph type="sldImg"/>
          </p:nvPr>
        </p:nvSpPr>
        <p:spPr>
          <a:prstGeom prst="rect">
            <a:avLst/>
          </a:prstGeom>
        </p:spPr>
        <p:txBody>
          <a:bodyPr/>
          <a:lstStyle/>
          <a:p>
            <a:pPr/>
          </a:p>
        </p:txBody>
      </p:sp>
      <p:sp>
        <p:nvSpPr>
          <p:cNvPr id="392" name="Shape 392"/>
          <p:cNvSpPr/>
          <p:nvPr>
            <p:ph type="body" sz="quarter" idx="1"/>
          </p:nvPr>
        </p:nvSpPr>
        <p:spPr>
          <a:prstGeom prst="rect">
            <a:avLst/>
          </a:prstGeom>
        </p:spPr>
        <p:txBody>
          <a:bodyPr/>
          <a:lstStyle/>
          <a:p>
            <a:pPr>
              <a:defRPr sz="1700"/>
            </a:pPr>
            <a:r>
              <a:t>A rules engine, for our definition, is simply business logic. It can be as simple or as complex as you need it to be, but the HUMAN makes the rules. </a:t>
            </a:r>
          </a:p>
          <a:p>
            <a:pPr>
              <a:defRPr sz="1700"/>
            </a:pPr>
          </a:p>
          <a:p>
            <a:pPr>
              <a:defRPr sz="1700"/>
            </a:pPr>
            <a:r>
              <a:t>In this function, we’re going to evaluate our X matrix by returning 1 or True where the sums over the rows are greater than 0. </a:t>
            </a:r>
          </a:p>
          <a:p>
            <a:pPr>
              <a:defRPr sz="1700"/>
            </a:pPr>
          </a:p>
          <a:p>
            <a:pPr>
              <a:defRPr sz="1700"/>
            </a:pPr>
            <a:r>
              <a:t>So even though there is some math involved here (a sum, that is), this is still a rules engine. Because WE (the programmer) defined some rule. We could theoretically get into a gray area where the rule itself was discovered via machine learning, but for the sake of argument, let’s say the head surgeon arbitrarily picks 0 as our threshold and anything above that is deemed cancerous.</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99" name="Shape 399"/>
          <p:cNvSpPr/>
          <p:nvPr>
            <p:ph type="sldImg"/>
          </p:nvPr>
        </p:nvSpPr>
        <p:spPr>
          <a:prstGeom prst="rect">
            <a:avLst/>
          </a:prstGeom>
        </p:spPr>
        <p:txBody>
          <a:bodyPr/>
          <a:lstStyle/>
          <a:p>
            <a:pPr/>
          </a:p>
        </p:txBody>
      </p:sp>
      <p:sp>
        <p:nvSpPr>
          <p:cNvPr id="400" name="Shape 400"/>
          <p:cNvSpPr/>
          <p:nvPr>
            <p:ph type="body" sz="quarter" idx="1"/>
          </p:nvPr>
        </p:nvSpPr>
        <p:spPr>
          <a:prstGeom prst="rect">
            <a:avLst/>
          </a:prstGeom>
        </p:spPr>
        <p:txBody>
          <a:bodyPr/>
          <a:lstStyle/>
          <a:p>
            <a:pPr>
              <a:defRPr sz="1800"/>
            </a:pPr>
            <a:r>
              <a:t>Now, as mentioned before, our rules engine can be as simple or as complex as we want it to be. Here we are not only interested in the row sums, we have several criteria to meet to deem something cancerous:</a:t>
            </a:r>
          </a:p>
          <a:p>
            <a:pPr>
              <a:defRPr sz="1800"/>
            </a:pPr>
          </a:p>
          <a:p>
            <a:pPr marL="120315" indent="-120315">
              <a:buSzPct val="100000"/>
              <a:buChar char="-"/>
              <a:defRPr sz="1800"/>
            </a:pPr>
            <a:r>
              <a:t>The minimum value in the row must be less than -1.5 in addition one or more of the following three criteria:</a:t>
            </a:r>
          </a:p>
          <a:p>
            <a:pPr>
              <a:defRPr sz="1800"/>
            </a:pPr>
          </a:p>
          <a:p>
            <a:pPr marL="160421" indent="-160421">
              <a:buSzPct val="100000"/>
              <a:buAutoNum type="arabicPeriod" startAt="1"/>
              <a:defRPr sz="1800"/>
            </a:pPr>
            <a:r>
              <a:t>The row sum exceeds 0</a:t>
            </a:r>
          </a:p>
          <a:p>
            <a:pPr marL="160421" indent="-160421">
              <a:buSzPct val="100000"/>
              <a:buAutoNum type="arabicPeriod" startAt="1"/>
              <a:defRPr sz="1800"/>
            </a:pPr>
            <a:r>
              <a:t>The sum of the row is evenly divisible by 0.5</a:t>
            </a:r>
          </a:p>
          <a:p>
            <a:pPr marL="160421" indent="-160421">
              <a:buSzPct val="100000"/>
              <a:buAutoNum type="arabicPeriod" startAt="1"/>
              <a:defRPr sz="1800"/>
            </a:pPr>
            <a:r>
              <a:t>The maximum value in the row is greater than 1.5</a:t>
            </a:r>
          </a:p>
          <a:p>
            <a:pPr>
              <a:defRPr sz="1800"/>
            </a:pPr>
          </a:p>
          <a:p>
            <a:pPr>
              <a:defRPr sz="1800"/>
            </a:pPr>
            <a:r>
              <a:t>So even though our math is a little bit more complex here, we are still just building a rules engine.</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407" name="Shape 407"/>
          <p:cNvSpPr/>
          <p:nvPr>
            <p:ph type="sldImg"/>
          </p:nvPr>
        </p:nvSpPr>
        <p:spPr>
          <a:prstGeom prst="rect">
            <a:avLst/>
          </a:prstGeom>
        </p:spPr>
        <p:txBody>
          <a:bodyPr/>
          <a:lstStyle/>
          <a:p>
            <a:pPr/>
          </a:p>
        </p:txBody>
      </p:sp>
      <p:sp>
        <p:nvSpPr>
          <p:cNvPr id="408" name="Shape 408"/>
          <p:cNvSpPr/>
          <p:nvPr>
            <p:ph type="body" sz="quarter" idx="1"/>
          </p:nvPr>
        </p:nvSpPr>
        <p:spPr>
          <a:prstGeom prst="rect">
            <a:avLst/>
          </a:prstGeom>
        </p:spPr>
        <p:txBody>
          <a:bodyPr/>
          <a:lstStyle/>
          <a:p>
            <a:pPr>
              <a:defRPr sz="1800"/>
            </a:pPr>
            <a:r>
              <a:t>Now let’s say our surgeon wises up and realizes he’s seen a lot, but he’s not the math or programming whiz he thought he was, so he hires us to build him a machine learning model.</a:t>
            </a:r>
          </a:p>
          <a:p>
            <a:pPr>
              <a:defRPr sz="1800"/>
            </a:pPr>
          </a:p>
          <a:p>
            <a:pPr>
              <a:defRPr sz="1800"/>
            </a:pPr>
            <a:r>
              <a:t>The model itself is a function that a HUMAN wrote, but THAT function discovers parameters that complement a decision function, which is essentially the function the machine itself learned. Parameters are things we will discuss in our next section, which is—aptly—titled “Parametric models”</a:t>
            </a:r>
          </a:p>
          <a:p>
            <a:pPr>
              <a:defRPr sz="1800"/>
            </a:pPr>
          </a:p>
          <a:p>
            <a:pPr>
              <a:defRPr sz="1800"/>
            </a:pPr>
            <a:r>
              <a:t>In this example, we “FIT” a logistic regression, which is a type of classification model that we will discuss in length in the next section. What is happening behind the scenes when we invoke the FIT method is that the model learns characteristics and patterns about the data and how the X matrix describes the Y vector. Then, when we call the PREDICT function, it applies its learned decision function to the input data to make an educated guess.</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413" name="Shape 413"/>
          <p:cNvSpPr/>
          <p:nvPr>
            <p:ph type="sldImg"/>
          </p:nvPr>
        </p:nvSpPr>
        <p:spPr>
          <a:prstGeom prst="rect">
            <a:avLst/>
          </a:prstGeom>
        </p:spPr>
        <p:txBody>
          <a:bodyPr/>
          <a:lstStyle/>
          <a:p>
            <a:pPr/>
          </a:p>
        </p:txBody>
      </p:sp>
      <p:sp>
        <p:nvSpPr>
          <p:cNvPr id="414" name="Shape 414"/>
          <p:cNvSpPr/>
          <p:nvPr>
            <p:ph type="body" sz="quarter" idx="1"/>
          </p:nvPr>
        </p:nvSpPr>
        <p:spPr>
          <a:prstGeom prst="rect">
            <a:avLst/>
          </a:prstGeom>
        </p:spPr>
        <p:txBody>
          <a:bodyPr/>
          <a:lstStyle/>
          <a:p>
            <a:pPr>
              <a:defRPr sz="1800"/>
            </a:pPr>
            <a:r>
              <a:t>So now we’re at the point where we need to defined what specifically SUPERVISED learning is. Supervised learning is precisely the example we just described: given our matrix of samples, X, AND a vector of corresponding labels, Y, learn a function that approximates Y.</a:t>
            </a:r>
          </a:p>
          <a:p>
            <a:pPr>
              <a:defRPr sz="1800"/>
            </a:pPr>
          </a:p>
          <a:p>
            <a:pPr>
              <a:defRPr sz="1800"/>
            </a:pPr>
            <a:r>
              <a:t>There are other forms of machine learning that are not supervised, for example UNsupervised learning. These do NOT have labels are more geared towards pattern recognition tasks. So what makes something supervised is the presence of labeled data.</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425" name="Shape 425"/>
          <p:cNvSpPr/>
          <p:nvPr>
            <p:ph type="sldImg"/>
          </p:nvPr>
        </p:nvSpPr>
        <p:spPr>
          <a:prstGeom prst="rect">
            <a:avLst/>
          </a:prstGeom>
        </p:spPr>
        <p:txBody>
          <a:bodyPr/>
          <a:lstStyle/>
          <a:p>
            <a:pPr/>
          </a:p>
        </p:txBody>
      </p:sp>
      <p:sp>
        <p:nvSpPr>
          <p:cNvPr id="426" name="Shape 426"/>
          <p:cNvSpPr/>
          <p:nvPr>
            <p:ph type="body" sz="quarter" idx="1"/>
          </p:nvPr>
        </p:nvSpPr>
        <p:spPr>
          <a:prstGeom prst="rect">
            <a:avLst/>
          </a:prstGeom>
        </p:spPr>
        <p:txBody>
          <a:bodyPr/>
          <a:lstStyle/>
          <a:p>
            <a:pPr>
              <a:defRPr sz="1800"/>
            </a:pPr>
            <a:r>
              <a:t>Going back to our previous example, when we invoke the “FIT” method, we learn our function, and when we call predict, we’re approximating the new Y values given new data. </a:t>
            </a:r>
          </a:p>
          <a:p>
            <a:pPr>
              <a:defRPr sz="1800"/>
            </a:pPr>
          </a:p>
          <a:p>
            <a:pPr>
              <a:defRPr sz="1800"/>
            </a:pPr>
            <a:r>
              <a:t>Since we had ground truth labels presented with X, this is indeed supervised learning.</a:t>
            </a:r>
          </a:p>
        </p:txBody>
      </p:sp>
    </p:spTree>
  </p:cSld>
  <p:clrMapOvr>
    <a:masterClrMapping/>
  </p:clrMapOvr>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4.png"/></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Sp="0" showMasterPhAnim="1">
  <p:cSld name="Course Title">
    <p:spTree>
      <p:nvGrpSpPr>
        <p:cNvPr id="1" name=""/>
        <p:cNvGrpSpPr/>
        <p:nvPr/>
      </p:nvGrpSpPr>
      <p:grpSpPr>
        <a:xfrm>
          <a:off x="0" y="0"/>
          <a:ext cx="0" cy="0"/>
          <a:chOff x="0" y="0"/>
          <a:chExt cx="0" cy="0"/>
        </a:xfrm>
      </p:grpSpPr>
      <p:sp>
        <p:nvSpPr>
          <p:cNvPr id="12" name="Title Text"/>
          <p:cNvSpPr txBox="1"/>
          <p:nvPr>
            <p:ph type="title"/>
          </p:nvPr>
        </p:nvSpPr>
        <p:spPr>
          <a:xfrm>
            <a:off x="390525" y="2803824"/>
            <a:ext cx="8222100" cy="573301"/>
          </a:xfrm>
          <a:prstGeom prst="rect">
            <a:avLst/>
          </a:prstGeom>
        </p:spPr>
        <p:txBody>
          <a:bodyPr anchor="b"/>
          <a:lstStyle>
            <a:lvl1pPr>
              <a:defRPr sz="2600"/>
            </a:lvl1pPr>
          </a:lstStyle>
          <a:p>
            <a:pPr/>
            <a:r>
              <a:t>Title Text</a:t>
            </a:r>
          </a:p>
        </p:txBody>
      </p:sp>
      <p:pic>
        <p:nvPicPr>
          <p:cNvPr id="13" name="Shape 11" descr="Shape 11"/>
          <p:cNvPicPr>
            <a:picLocks noChangeAspect="1"/>
          </p:cNvPicPr>
          <p:nvPr/>
        </p:nvPicPr>
        <p:blipFill>
          <a:blip r:embed="rId2">
            <a:extLst/>
          </a:blip>
          <a:stretch>
            <a:fillRect/>
          </a:stretch>
        </p:blipFill>
        <p:spPr>
          <a:xfrm>
            <a:off x="112749" y="1477729"/>
            <a:ext cx="3382883" cy="1616670"/>
          </a:xfrm>
          <a:prstGeom prst="rect">
            <a:avLst/>
          </a:prstGeom>
          <a:ln w="12700">
            <a:miter lim="400000"/>
          </a:ln>
        </p:spPr>
      </p:pic>
      <p:sp>
        <p:nvSpPr>
          <p:cNvPr id="1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type="tx" showMasterSp="0" showMasterPhAnim="1">
  <p:cSld name="Author Profile">
    <p:spTree>
      <p:nvGrpSpPr>
        <p:cNvPr id="1" name=""/>
        <p:cNvGrpSpPr/>
        <p:nvPr/>
      </p:nvGrpSpPr>
      <p:grpSpPr>
        <a:xfrm>
          <a:off x="0" y="0"/>
          <a:ext cx="0" cy="0"/>
          <a:chOff x="0" y="0"/>
          <a:chExt cx="0" cy="0"/>
        </a:xfrm>
      </p:grpSpPr>
      <p:sp>
        <p:nvSpPr>
          <p:cNvPr id="107" name="Shape 54"/>
          <p:cNvSpPr/>
          <p:nvPr/>
        </p:nvSpPr>
        <p:spPr>
          <a:xfrm flipH="1">
            <a:off x="0" y="0"/>
            <a:ext cx="4572000" cy="5143500"/>
          </a:xfrm>
          <a:prstGeom prst="rect">
            <a:avLst/>
          </a:prstGeom>
          <a:solidFill>
            <a:schemeClr val="accent4"/>
          </a:solidFill>
          <a:ln w="12700">
            <a:miter lim="400000"/>
          </a:ln>
        </p:spPr>
        <p:txBody>
          <a:bodyPr lIns="45719" rIns="45719" anchor="ctr"/>
          <a:lstStyle/>
          <a:p>
            <a:pPr>
              <a:defRPr>
                <a:solidFill>
                  <a:srgbClr val="000000"/>
                </a:solidFill>
              </a:defRPr>
            </a:pPr>
          </a:p>
        </p:txBody>
      </p:sp>
      <p:sp>
        <p:nvSpPr>
          <p:cNvPr id="108" name="Shape 55"/>
          <p:cNvSpPr/>
          <p:nvPr/>
        </p:nvSpPr>
        <p:spPr>
          <a:xfrm rot="5400000">
            <a:off x="1946424" y="2517750"/>
            <a:ext cx="5142902" cy="108600"/>
          </a:xfrm>
          <a:prstGeom prst="rect">
            <a:avLst/>
          </a:prstGeom>
          <a:gradFill>
            <a:gsLst>
              <a:gs pos="0">
                <a:srgbClr val="F9F9F9"/>
              </a:gs>
              <a:gs pos="36000">
                <a:srgbClr val="F9F9F9"/>
              </a:gs>
              <a:gs pos="80000">
                <a:srgbClr val="DEDEDE"/>
              </a:gs>
              <a:gs pos="100000">
                <a:srgbClr val="999999"/>
              </a:gs>
            </a:gsLst>
            <a:lin ang="16200038"/>
          </a:gradFill>
          <a:ln w="12700">
            <a:miter lim="400000"/>
          </a:ln>
        </p:spPr>
        <p:txBody>
          <a:bodyPr lIns="45719" rIns="45719" anchor="ctr"/>
          <a:lstStyle/>
          <a:p>
            <a:pPr>
              <a:defRPr>
                <a:solidFill>
                  <a:srgbClr val="000000"/>
                </a:solidFill>
              </a:defRPr>
            </a:pPr>
          </a:p>
        </p:txBody>
      </p:sp>
      <p:sp>
        <p:nvSpPr>
          <p:cNvPr id="109" name="Title Text"/>
          <p:cNvSpPr txBox="1"/>
          <p:nvPr>
            <p:ph type="title"/>
          </p:nvPr>
        </p:nvSpPr>
        <p:spPr>
          <a:xfrm>
            <a:off x="265500" y="3387625"/>
            <a:ext cx="4045200" cy="1482301"/>
          </a:xfrm>
          <a:prstGeom prst="rect">
            <a:avLst/>
          </a:prstGeom>
        </p:spPr>
        <p:txBody>
          <a:bodyPr anchor="t"/>
          <a:lstStyle>
            <a:lvl1pPr algn="ctr">
              <a:defRPr sz="2400">
                <a:solidFill>
                  <a:srgbClr val="4285F4"/>
                </a:solidFill>
              </a:defRPr>
            </a:lvl1pPr>
          </a:lstStyle>
          <a:p>
            <a:pPr/>
            <a:r>
              <a:t>Title Text</a:t>
            </a:r>
          </a:p>
        </p:txBody>
      </p:sp>
      <p:sp>
        <p:nvSpPr>
          <p:cNvPr id="110" name="Body Level One…"/>
          <p:cNvSpPr txBox="1"/>
          <p:nvPr>
            <p:ph type="body" sz="half" idx="1"/>
          </p:nvPr>
        </p:nvSpPr>
        <p:spPr>
          <a:xfrm>
            <a:off x="4939500" y="724199"/>
            <a:ext cx="3837000" cy="3695102"/>
          </a:xfrm>
          <a:prstGeom prst="rect">
            <a:avLst/>
          </a:prstGeom>
        </p:spPr>
        <p:txBody>
          <a:bodyPr anchor="ctr">
            <a:normAutofit fontScale="100000" lnSpcReduction="0"/>
          </a:bodyPr>
          <a:lstStyle>
            <a:lvl1pPr>
              <a:defRPr sz="2200">
                <a:solidFill>
                  <a:srgbClr val="FFFFFF"/>
                </a:solidFill>
              </a:defRPr>
            </a:lvl1pPr>
            <a:lvl2pPr>
              <a:defRPr sz="2200">
                <a:solidFill>
                  <a:srgbClr val="FFFFFF"/>
                </a:solidFill>
              </a:defRPr>
            </a:lvl2pPr>
            <a:lvl3pPr>
              <a:defRPr sz="2200">
                <a:solidFill>
                  <a:srgbClr val="FFFFFF"/>
                </a:solidFill>
              </a:defRPr>
            </a:lvl3pPr>
            <a:lvl4pPr>
              <a:defRPr sz="2200">
                <a:solidFill>
                  <a:srgbClr val="FFFFFF"/>
                </a:solidFill>
              </a:defRPr>
            </a:lvl4pPr>
            <a:lvl5pPr>
              <a:defRPr sz="2200">
                <a:solidFill>
                  <a:srgbClr val="FFFFFF"/>
                </a:solidFill>
              </a:defRPr>
            </a:lvl5pPr>
          </a:lstStyle>
          <a:p>
            <a:pPr/>
            <a:r>
              <a:t>Body Level One</a:t>
            </a:r>
          </a:p>
          <a:p>
            <a:pPr lvl="1"/>
            <a:r>
              <a:t>Body Level Two</a:t>
            </a:r>
          </a:p>
          <a:p>
            <a:pPr lvl="2"/>
            <a:r>
              <a:t>Body Level Three</a:t>
            </a:r>
          </a:p>
          <a:p>
            <a:pPr lvl="3"/>
            <a:r>
              <a:t>Body Level Four</a:t>
            </a:r>
          </a:p>
          <a:p>
            <a:pPr lvl="4"/>
            <a:r>
              <a:t>Body Level Five</a:t>
            </a:r>
          </a:p>
        </p:txBody>
      </p:sp>
      <p:pic>
        <p:nvPicPr>
          <p:cNvPr id="111" name="Shape 58" descr="Shape 58"/>
          <p:cNvPicPr>
            <a:picLocks noChangeAspect="1"/>
          </p:cNvPicPr>
          <p:nvPr/>
        </p:nvPicPr>
        <p:blipFill>
          <a:blip r:embed="rId2">
            <a:extLst/>
          </a:blip>
          <a:stretch>
            <a:fillRect/>
          </a:stretch>
        </p:blipFill>
        <p:spPr>
          <a:xfrm>
            <a:off x="8524179" y="4134623"/>
            <a:ext cx="438223" cy="837902"/>
          </a:xfrm>
          <a:prstGeom prst="rect">
            <a:avLst/>
          </a:prstGeom>
          <a:ln w="12700">
            <a:miter lim="400000"/>
          </a:ln>
        </p:spPr>
      </p:pic>
      <p:pic>
        <p:nvPicPr>
          <p:cNvPr id="112" name="Shape 59" descr="Shape 59"/>
          <p:cNvPicPr>
            <a:picLocks noChangeAspect="1"/>
          </p:cNvPicPr>
          <p:nvPr/>
        </p:nvPicPr>
        <p:blipFill>
          <a:blip r:embed="rId3">
            <a:extLst/>
          </a:blip>
          <a:stretch>
            <a:fillRect/>
          </a:stretch>
        </p:blipFill>
        <p:spPr>
          <a:xfrm>
            <a:off x="1142554" y="917976"/>
            <a:ext cx="2291101" cy="22911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798" y="0"/>
                </a:moveTo>
                <a:cubicBezTo>
                  <a:pt x="4834" y="0"/>
                  <a:pt x="0" y="4834"/>
                  <a:pt x="0" y="10798"/>
                </a:cubicBezTo>
                <a:cubicBezTo>
                  <a:pt x="0" y="16763"/>
                  <a:pt x="4834" y="21600"/>
                  <a:pt x="10798" y="21600"/>
                </a:cubicBezTo>
                <a:cubicBezTo>
                  <a:pt x="16763" y="21600"/>
                  <a:pt x="21600" y="16763"/>
                  <a:pt x="21600" y="10798"/>
                </a:cubicBezTo>
                <a:cubicBezTo>
                  <a:pt x="21600" y="4834"/>
                  <a:pt x="16763" y="0"/>
                  <a:pt x="10798" y="0"/>
                </a:cubicBezTo>
                <a:close/>
              </a:path>
            </a:pathLst>
          </a:custGeom>
          <a:ln w="12700">
            <a:miter lim="400000"/>
          </a:ln>
        </p:spPr>
      </p:pic>
      <p:sp>
        <p:nvSpPr>
          <p:cNvPr id="11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type="tx" showMasterSp="0" showMasterPhAnim="1">
  <p:cSld name="Caption">
    <p:spTree>
      <p:nvGrpSpPr>
        <p:cNvPr id="1" name=""/>
        <p:cNvGrpSpPr/>
        <p:nvPr/>
      </p:nvGrpSpPr>
      <p:grpSpPr>
        <a:xfrm>
          <a:off x="0" y="0"/>
          <a:ext cx="0" cy="0"/>
          <a:chOff x="0" y="0"/>
          <a:chExt cx="0" cy="0"/>
        </a:xfrm>
      </p:grpSpPr>
      <p:sp>
        <p:nvSpPr>
          <p:cNvPr id="120" name="Shape 61"/>
          <p:cNvSpPr/>
          <p:nvPr/>
        </p:nvSpPr>
        <p:spPr>
          <a:xfrm flipH="1" rot="10800000">
            <a:off x="0" y="0"/>
            <a:ext cx="9144000" cy="4695901"/>
          </a:xfrm>
          <a:prstGeom prst="rect">
            <a:avLst/>
          </a:prstGeom>
          <a:solidFill>
            <a:schemeClr val="accent4"/>
          </a:solidFill>
          <a:ln w="12700">
            <a:miter lim="400000"/>
          </a:ln>
        </p:spPr>
        <p:txBody>
          <a:bodyPr lIns="45719" rIns="45719" anchor="ctr"/>
          <a:lstStyle/>
          <a:p>
            <a:pPr>
              <a:defRPr>
                <a:solidFill>
                  <a:srgbClr val="000000"/>
                </a:solidFill>
              </a:defRPr>
            </a:pPr>
          </a:p>
        </p:txBody>
      </p:sp>
      <p:sp>
        <p:nvSpPr>
          <p:cNvPr id="121" name="Shape 62"/>
          <p:cNvSpPr/>
          <p:nvPr/>
        </p:nvSpPr>
        <p:spPr>
          <a:xfrm flipH="1" rot="10800000">
            <a:off x="0" y="4622724"/>
            <a:ext cx="9144000" cy="74101"/>
          </a:xfrm>
          <a:prstGeom prst="rect">
            <a:avLst/>
          </a:prstGeom>
          <a:gradFill>
            <a:gsLst>
              <a:gs pos="0">
                <a:srgbClr val="F9F9F9"/>
              </a:gs>
              <a:gs pos="36000">
                <a:srgbClr val="F9F9F9"/>
              </a:gs>
              <a:gs pos="80000">
                <a:srgbClr val="DEDEDE"/>
              </a:gs>
              <a:gs pos="100000">
                <a:srgbClr val="999999"/>
              </a:gs>
            </a:gsLst>
            <a:lin ang="16200038"/>
          </a:gradFill>
          <a:ln w="12700">
            <a:miter lim="400000"/>
          </a:ln>
        </p:spPr>
        <p:txBody>
          <a:bodyPr lIns="45719" rIns="45719" anchor="ctr"/>
          <a:lstStyle/>
          <a:p>
            <a:pPr>
              <a:defRPr>
                <a:solidFill>
                  <a:srgbClr val="000000"/>
                </a:solidFill>
              </a:defRPr>
            </a:pPr>
          </a:p>
        </p:txBody>
      </p:sp>
      <p:sp>
        <p:nvSpPr>
          <p:cNvPr id="122" name="Body Level One…"/>
          <p:cNvSpPr txBox="1"/>
          <p:nvPr>
            <p:ph type="body" sz="quarter" idx="1"/>
          </p:nvPr>
        </p:nvSpPr>
        <p:spPr>
          <a:xfrm>
            <a:off x="57150" y="4696824"/>
            <a:ext cx="8382000" cy="446701"/>
          </a:xfrm>
          <a:prstGeom prst="rect">
            <a:avLst/>
          </a:prstGeom>
        </p:spPr>
        <p:txBody>
          <a:bodyPr anchor="ctr">
            <a:normAutofit fontScale="100000" lnSpcReduction="0"/>
          </a:bodyPr>
          <a:lstStyle>
            <a:lvl1pPr>
              <a:lnSpc>
                <a:spcPct val="100000"/>
              </a:lnSpc>
              <a:spcBef>
                <a:spcPts val="0"/>
              </a:spcBef>
              <a:defRPr>
                <a:solidFill>
                  <a:srgbClr val="FFFFFF"/>
                </a:solidFill>
              </a:defRPr>
            </a:lvl1pPr>
            <a:lvl2pPr>
              <a:lnSpc>
                <a:spcPct val="100000"/>
              </a:lnSpc>
              <a:spcBef>
                <a:spcPts val="0"/>
              </a:spcBef>
              <a:defRPr>
                <a:solidFill>
                  <a:srgbClr val="FFFFFF"/>
                </a:solidFill>
              </a:defRPr>
            </a:lvl2pPr>
            <a:lvl3pPr>
              <a:lnSpc>
                <a:spcPct val="100000"/>
              </a:lnSpc>
              <a:spcBef>
                <a:spcPts val="0"/>
              </a:spcBef>
              <a:defRPr>
                <a:solidFill>
                  <a:srgbClr val="FFFFFF"/>
                </a:solidFill>
              </a:defRPr>
            </a:lvl3pPr>
            <a:lvl4pPr>
              <a:lnSpc>
                <a:spcPct val="100000"/>
              </a:lnSpc>
              <a:spcBef>
                <a:spcPts val="0"/>
              </a:spcBef>
              <a:defRPr>
                <a:solidFill>
                  <a:srgbClr val="FFFFFF"/>
                </a:solidFill>
              </a:defRPr>
            </a:lvl4pPr>
            <a:lvl5pPr>
              <a:lnSpc>
                <a:spcPct val="100000"/>
              </a:lnSpc>
              <a:spcBef>
                <a:spcPts val="0"/>
              </a:spcBef>
              <a:defRPr>
                <a:solidFill>
                  <a:srgbClr val="FFFFFF"/>
                </a:solidFill>
              </a:defRPr>
            </a:lvl5pPr>
          </a:lstStyle>
          <a:p>
            <a:pPr/>
            <a:r>
              <a:t>Body Level One</a:t>
            </a:r>
          </a:p>
          <a:p>
            <a:pPr lvl="1"/>
            <a:r>
              <a:t>Body Level Two</a:t>
            </a:r>
          </a:p>
          <a:p>
            <a:pPr lvl="2"/>
            <a:r>
              <a:t>Body Level Three</a:t>
            </a:r>
          </a:p>
          <a:p>
            <a:pPr lvl="3"/>
            <a:r>
              <a:t>Body Level Four</a:t>
            </a:r>
          </a:p>
          <a:p>
            <a:pPr lvl="4"/>
            <a:r>
              <a:t>Body Level Five</a:t>
            </a:r>
          </a:p>
        </p:txBody>
      </p:sp>
      <p:sp>
        <p:nvSpPr>
          <p:cNvPr id="12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type="tx" showMasterSp="1" showMasterPhAnim="1">
  <p:cSld name="Big Number">
    <p:spTree>
      <p:nvGrpSpPr>
        <p:cNvPr id="1" name=""/>
        <p:cNvGrpSpPr/>
        <p:nvPr/>
      </p:nvGrpSpPr>
      <p:grpSpPr>
        <a:xfrm>
          <a:off x="0" y="0"/>
          <a:ext cx="0" cy="0"/>
          <a:chOff x="0" y="0"/>
          <a:chExt cx="0" cy="0"/>
        </a:xfrm>
      </p:grpSpPr>
      <p:sp>
        <p:nvSpPr>
          <p:cNvPr id="130" name="Title Text"/>
          <p:cNvSpPr txBox="1"/>
          <p:nvPr>
            <p:ph type="title"/>
          </p:nvPr>
        </p:nvSpPr>
        <p:spPr>
          <a:xfrm>
            <a:off x="460950" y="1248299"/>
            <a:ext cx="8222100" cy="1963501"/>
          </a:xfrm>
          <a:prstGeom prst="rect">
            <a:avLst/>
          </a:prstGeom>
        </p:spPr>
        <p:txBody>
          <a:bodyPr anchor="b"/>
          <a:lstStyle>
            <a:lvl1pPr algn="ctr">
              <a:defRPr sz="12000">
                <a:solidFill>
                  <a:srgbClr val="F3F3F3"/>
                </a:solidFill>
              </a:defRPr>
            </a:lvl1pPr>
          </a:lstStyle>
          <a:p>
            <a:pPr/>
            <a:r>
              <a:t>Title Text</a:t>
            </a:r>
          </a:p>
        </p:txBody>
      </p:sp>
      <p:sp>
        <p:nvSpPr>
          <p:cNvPr id="131" name="Body Level One…"/>
          <p:cNvSpPr txBox="1"/>
          <p:nvPr>
            <p:ph type="body" sz="quarter" idx="1"/>
          </p:nvPr>
        </p:nvSpPr>
        <p:spPr>
          <a:xfrm>
            <a:off x="1595400" y="3273924"/>
            <a:ext cx="5953201" cy="1300801"/>
          </a:xfrm>
          <a:prstGeom prst="rect">
            <a:avLst/>
          </a:prstGeom>
        </p:spPr>
        <p:txBody>
          <a:bodyPr>
            <a:normAutofit fontScale="100000" lnSpcReduction="0"/>
          </a:bodyPr>
          <a:lstStyle>
            <a:lvl1pPr algn="ctr">
              <a:defRPr>
                <a:solidFill>
                  <a:srgbClr val="F3F3F3"/>
                </a:solidFill>
              </a:defRPr>
            </a:lvl1pPr>
            <a:lvl2pPr algn="ctr">
              <a:defRPr>
                <a:solidFill>
                  <a:srgbClr val="F3F3F3"/>
                </a:solidFill>
              </a:defRPr>
            </a:lvl2pPr>
            <a:lvl3pPr algn="ctr">
              <a:defRPr>
                <a:solidFill>
                  <a:srgbClr val="F3F3F3"/>
                </a:solidFill>
              </a:defRPr>
            </a:lvl3pPr>
            <a:lvl4pPr algn="ctr">
              <a:defRPr>
                <a:solidFill>
                  <a:srgbClr val="F3F3F3"/>
                </a:solidFill>
              </a:defRPr>
            </a:lvl4pPr>
            <a:lvl5pPr algn="ctr">
              <a:defRPr>
                <a:solidFill>
                  <a:srgbClr val="F3F3F3"/>
                </a:solidFill>
              </a:defRPr>
            </a:lvl5pPr>
          </a:lstStyle>
          <a:p>
            <a:pPr/>
            <a:r>
              <a:t>Body Level One</a:t>
            </a:r>
          </a:p>
          <a:p>
            <a:pPr lvl="1"/>
            <a:r>
              <a:t>Body Level Two</a:t>
            </a:r>
          </a:p>
          <a:p>
            <a:pPr lvl="2"/>
            <a:r>
              <a:t>Body Level Three</a:t>
            </a:r>
          </a:p>
          <a:p>
            <a:pPr lvl="3"/>
            <a:r>
              <a:t>Body Level Four</a:t>
            </a:r>
          </a:p>
          <a:p>
            <a:pPr lvl="4"/>
            <a:r>
              <a:t>Body Level Five</a:t>
            </a:r>
          </a:p>
        </p:txBody>
      </p:sp>
      <p:sp>
        <p:nvSpPr>
          <p:cNvPr id="13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type="tx" showMasterSp="1" showMasterPhAnim="1">
  <p:cSld name="Blank">
    <p:spTree>
      <p:nvGrpSpPr>
        <p:cNvPr id="1" name=""/>
        <p:cNvGrpSpPr/>
        <p:nvPr/>
      </p:nvGrpSpPr>
      <p:grpSpPr>
        <a:xfrm>
          <a:off x="0" y="0"/>
          <a:ext cx="0" cy="0"/>
          <a:chOff x="0" y="0"/>
          <a:chExt cx="0" cy="0"/>
        </a:xfrm>
      </p:grpSpPr>
      <p:sp>
        <p:nvSpPr>
          <p:cNvPr id="13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type="tx" showMasterSp="0" showMasterPhAnim="1">
  <p:cSld name="Section End">
    <p:spTree>
      <p:nvGrpSpPr>
        <p:cNvPr id="1" name=""/>
        <p:cNvGrpSpPr/>
        <p:nvPr/>
      </p:nvGrpSpPr>
      <p:grpSpPr>
        <a:xfrm>
          <a:off x="0" y="0"/>
          <a:ext cx="0" cy="0"/>
          <a:chOff x="0" y="0"/>
          <a:chExt cx="0" cy="0"/>
        </a:xfrm>
      </p:grpSpPr>
      <p:sp>
        <p:nvSpPr>
          <p:cNvPr id="146" name="Body Level One…"/>
          <p:cNvSpPr txBox="1"/>
          <p:nvPr>
            <p:ph type="body" sz="half" idx="1"/>
          </p:nvPr>
        </p:nvSpPr>
        <p:spPr>
          <a:xfrm>
            <a:off x="4570050" y="564749"/>
            <a:ext cx="4106101" cy="4014001"/>
          </a:xfrm>
          <a:prstGeom prst="rect">
            <a:avLst/>
          </a:prstGeom>
        </p:spPr>
        <p:txBody>
          <a:bodyPr anchor="ctr">
            <a:normAutofit fontScale="100000" lnSpcReduction="0"/>
          </a:bodyPr>
          <a:lstStyle>
            <a:lvl1pP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a:r>
              <a:t>Body Level One</a:t>
            </a:r>
          </a:p>
          <a:p>
            <a:pPr lvl="1"/>
            <a:r>
              <a:t>Body Level Two</a:t>
            </a:r>
          </a:p>
          <a:p>
            <a:pPr lvl="2"/>
            <a:r>
              <a:t>Body Level Three</a:t>
            </a:r>
          </a:p>
          <a:p>
            <a:pPr lvl="3"/>
            <a:r>
              <a:t>Body Level Four</a:t>
            </a:r>
          </a:p>
          <a:p>
            <a:pPr lvl="4"/>
            <a:r>
              <a:t>Body Level Five</a:t>
            </a:r>
          </a:p>
        </p:txBody>
      </p:sp>
      <p:pic>
        <p:nvPicPr>
          <p:cNvPr id="147" name="Shape 72" descr="Shape 72"/>
          <p:cNvPicPr>
            <a:picLocks noChangeAspect="1"/>
          </p:cNvPicPr>
          <p:nvPr/>
        </p:nvPicPr>
        <p:blipFill>
          <a:blip r:embed="rId2">
            <a:extLst/>
          </a:blip>
          <a:stretch>
            <a:fillRect/>
          </a:stretch>
        </p:blipFill>
        <p:spPr>
          <a:xfrm>
            <a:off x="112749" y="1763404"/>
            <a:ext cx="3382883" cy="1616670"/>
          </a:xfrm>
          <a:prstGeom prst="rect">
            <a:avLst/>
          </a:prstGeom>
          <a:ln w="12700">
            <a:miter lim="400000"/>
          </a:ln>
        </p:spPr>
      </p:pic>
      <p:sp>
        <p:nvSpPr>
          <p:cNvPr id="14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5.xml><?xml version="1.0" encoding="utf-8"?>
<p:sldLayout xmlns:a="http://schemas.openxmlformats.org/drawingml/2006/main" xmlns:r="http://schemas.openxmlformats.org/officeDocument/2006/relationships" xmlns:p="http://schemas.openxmlformats.org/presentationml/2006/main" type="tx" showMasterSp="1" showMasterPhAnim="1">
  <p:cSld name="Blank (Assembly)">
    <p:bg>
      <p:bgPr>
        <a:solidFill>
          <a:srgbClr val="3E5DAA"/>
        </a:solidFill>
      </p:bgPr>
    </p:bg>
    <p:spTree>
      <p:nvGrpSpPr>
        <p:cNvPr id="1" name=""/>
        <p:cNvGrpSpPr/>
        <p:nvPr/>
      </p:nvGrpSpPr>
      <p:grpSpPr>
        <a:xfrm>
          <a:off x="0" y="0"/>
          <a:ext cx="0" cy="0"/>
          <a:chOff x="0" y="0"/>
          <a:chExt cx="0" cy="0"/>
        </a:xfrm>
      </p:grpSpPr>
      <p:sp>
        <p:nvSpPr>
          <p:cNvPr id="15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6.xml><?xml version="1.0" encoding="utf-8"?>
<p:sldLayout xmlns:a="http://schemas.openxmlformats.org/drawingml/2006/main" xmlns:r="http://schemas.openxmlformats.org/officeDocument/2006/relationships" xmlns:p="http://schemas.openxmlformats.org/presentationml/2006/main" type="tx" showMasterSp="1" showMasterPhAnim="1">
  <p:cSld name="Blank (Classic)">
    <p:bg>
      <p:bgPr>
        <a:solidFill>
          <a:srgbClr val="333333"/>
        </a:solidFill>
      </p:bgPr>
    </p:bg>
    <p:spTree>
      <p:nvGrpSpPr>
        <p:cNvPr id="1" name=""/>
        <p:cNvGrpSpPr/>
        <p:nvPr/>
      </p:nvGrpSpPr>
      <p:grpSpPr>
        <a:xfrm>
          <a:off x="0" y="0"/>
          <a:ext cx="0" cy="0"/>
          <a:chOff x="0" y="0"/>
          <a:chExt cx="0" cy="0"/>
        </a:xfrm>
      </p:grpSpPr>
      <p:sp>
        <p:nvSpPr>
          <p:cNvPr id="16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7.xml><?xml version="1.0" encoding="utf-8"?>
<p:sldLayout xmlns:a="http://schemas.openxmlformats.org/drawingml/2006/main" xmlns:r="http://schemas.openxmlformats.org/officeDocument/2006/relationships" xmlns:p="http://schemas.openxmlformats.org/presentationml/2006/main" type="tx" showMasterSp="1" showMasterPhAnim="1">
  <p:cSld name="Blank (Ruby)">
    <p:bg>
      <p:bgPr>
        <a:solidFill>
          <a:srgbClr val="EE2D4A"/>
        </a:solidFill>
      </p:bgPr>
    </p:bg>
    <p:spTree>
      <p:nvGrpSpPr>
        <p:cNvPr id="1" name=""/>
        <p:cNvGrpSpPr/>
        <p:nvPr/>
      </p:nvGrpSpPr>
      <p:grpSpPr>
        <a:xfrm>
          <a:off x="0" y="0"/>
          <a:ext cx="0" cy="0"/>
          <a:chOff x="0" y="0"/>
          <a:chExt cx="0" cy="0"/>
        </a:xfrm>
      </p:grpSpPr>
      <p:sp>
        <p:nvSpPr>
          <p:cNvPr id="16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8.xml><?xml version="1.0" encoding="utf-8"?>
<p:sldLayout xmlns:a="http://schemas.openxmlformats.org/drawingml/2006/main" xmlns:r="http://schemas.openxmlformats.org/officeDocument/2006/relationships" xmlns:p="http://schemas.openxmlformats.org/presentationml/2006/main" type="tx" showMasterSp="1" showMasterPhAnim="1">
  <p:cSld name="Blank (Field)">
    <p:bg>
      <p:bgPr>
        <a:solidFill>
          <a:srgbClr val="00A349"/>
        </a:solidFill>
      </p:bgPr>
    </p:bg>
    <p:spTree>
      <p:nvGrpSpPr>
        <p:cNvPr id="1" name=""/>
        <p:cNvGrpSpPr/>
        <p:nvPr/>
      </p:nvGrpSpPr>
      <p:grpSpPr>
        <a:xfrm>
          <a:off x="0" y="0"/>
          <a:ext cx="0" cy="0"/>
          <a:chOff x="0" y="0"/>
          <a:chExt cx="0" cy="0"/>
        </a:xfrm>
      </p:grpSpPr>
      <p:sp>
        <p:nvSpPr>
          <p:cNvPr id="17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9.xml><?xml version="1.0" encoding="utf-8"?>
<p:sldLayout xmlns:a="http://schemas.openxmlformats.org/drawingml/2006/main" xmlns:r="http://schemas.openxmlformats.org/officeDocument/2006/relationships" xmlns:p="http://schemas.openxmlformats.org/presentationml/2006/main" type="tx" showMasterSp="1" showMasterPhAnim="1">
  <p:cSld name="Blank (Evolve)">
    <p:bg>
      <p:bgPr>
        <a:solidFill>
          <a:srgbClr val="29BEC6"/>
        </a:solidFill>
      </p:bgPr>
    </p:bg>
    <p:spTree>
      <p:nvGrpSpPr>
        <p:cNvPr id="1" name=""/>
        <p:cNvGrpSpPr/>
        <p:nvPr/>
      </p:nvGrpSpPr>
      <p:grpSpPr>
        <a:xfrm>
          <a:off x="0" y="0"/>
          <a:ext cx="0" cy="0"/>
          <a:chOff x="0" y="0"/>
          <a:chExt cx="0" cy="0"/>
        </a:xfrm>
      </p:grpSpPr>
      <p:sp>
        <p:nvSpPr>
          <p:cNvPr id="18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type="tx" showMasterSp="1" showMasterPhAnim="1">
  <p:cSld name="Section and Subsection Title">
    <p:spTree>
      <p:nvGrpSpPr>
        <p:cNvPr id="1" name=""/>
        <p:cNvGrpSpPr/>
        <p:nvPr/>
      </p:nvGrpSpPr>
      <p:grpSpPr>
        <a:xfrm>
          <a:off x="0" y="0"/>
          <a:ext cx="0" cy="0"/>
          <a:chOff x="0" y="0"/>
          <a:chExt cx="0" cy="0"/>
        </a:xfrm>
      </p:grpSpPr>
      <p:sp>
        <p:nvSpPr>
          <p:cNvPr id="21" name="Title Text"/>
          <p:cNvSpPr txBox="1"/>
          <p:nvPr>
            <p:ph type="title"/>
          </p:nvPr>
        </p:nvSpPr>
        <p:spPr>
          <a:xfrm>
            <a:off x="390525" y="1819275"/>
            <a:ext cx="8222100" cy="933600"/>
          </a:xfrm>
          <a:prstGeom prst="rect">
            <a:avLst/>
          </a:prstGeom>
        </p:spPr>
        <p:txBody>
          <a:bodyPr anchor="b"/>
          <a:lstStyle>
            <a:lvl1pPr>
              <a:defRPr sz="4800"/>
            </a:lvl1pPr>
          </a:lstStyle>
          <a:p>
            <a:pPr/>
            <a:r>
              <a:t>Title Text</a:t>
            </a:r>
          </a:p>
        </p:txBody>
      </p:sp>
      <p:sp>
        <p:nvSpPr>
          <p:cNvPr id="22" name="Body Level One…"/>
          <p:cNvSpPr txBox="1"/>
          <p:nvPr>
            <p:ph type="body" sz="quarter" idx="1"/>
          </p:nvPr>
        </p:nvSpPr>
        <p:spPr>
          <a:xfrm>
            <a:off x="390525" y="2789129"/>
            <a:ext cx="8222100" cy="432901"/>
          </a:xfrm>
          <a:prstGeom prst="rect">
            <a:avLst/>
          </a:prstGeom>
        </p:spPr>
        <p:txBody>
          <a:bodyPr>
            <a:normAutofit fontScale="100000" lnSpcReduction="0"/>
          </a:bodyPr>
          <a:lstStyle>
            <a:lvl1pPr>
              <a:lnSpc>
                <a:spcPct val="100000"/>
              </a:lnSpc>
              <a:spcBef>
                <a:spcPts val="0"/>
              </a:spcBef>
              <a:defRPr sz="2200">
                <a:solidFill>
                  <a:srgbClr val="FFFFFF"/>
                </a:solidFill>
              </a:defRPr>
            </a:lvl1pPr>
            <a:lvl2pPr>
              <a:lnSpc>
                <a:spcPct val="100000"/>
              </a:lnSpc>
              <a:spcBef>
                <a:spcPts val="0"/>
              </a:spcBef>
              <a:defRPr sz="2200">
                <a:solidFill>
                  <a:srgbClr val="FFFFFF"/>
                </a:solidFill>
              </a:defRPr>
            </a:lvl2pPr>
            <a:lvl3pPr>
              <a:lnSpc>
                <a:spcPct val="100000"/>
              </a:lnSpc>
              <a:spcBef>
                <a:spcPts val="0"/>
              </a:spcBef>
              <a:defRPr sz="2200">
                <a:solidFill>
                  <a:srgbClr val="FFFFFF"/>
                </a:solidFill>
              </a:defRPr>
            </a:lvl3pPr>
            <a:lvl4pPr>
              <a:lnSpc>
                <a:spcPct val="100000"/>
              </a:lnSpc>
              <a:spcBef>
                <a:spcPts val="0"/>
              </a:spcBef>
              <a:defRPr sz="2200">
                <a:solidFill>
                  <a:srgbClr val="FFFFFF"/>
                </a:solidFill>
              </a:defRPr>
            </a:lvl4pPr>
            <a:lvl5pPr>
              <a:lnSpc>
                <a:spcPct val="100000"/>
              </a:lnSpc>
              <a:spcBef>
                <a:spcPts val="0"/>
              </a:spcBef>
              <a:defRPr sz="2200">
                <a:solidFill>
                  <a:srgbClr val="FFFFFF"/>
                </a:solidFill>
              </a:defRPr>
            </a:lvl5pPr>
          </a:lstStyle>
          <a:p>
            <a:pPr/>
            <a:r>
              <a:t>Body Level One</a:t>
            </a:r>
          </a:p>
          <a:p>
            <a:pPr lvl="1"/>
            <a:r>
              <a:t>Body Level Two</a:t>
            </a:r>
          </a:p>
          <a:p>
            <a:pPr lvl="2"/>
            <a:r>
              <a:t>Body Level Three</a:t>
            </a:r>
          </a:p>
          <a:p>
            <a:pPr lvl="3"/>
            <a:r>
              <a:t>Body Level Four</a:t>
            </a:r>
          </a:p>
          <a:p>
            <a:pPr lvl="4"/>
            <a:r>
              <a:t>Body Level Five</a:t>
            </a:r>
          </a:p>
        </p:txBody>
      </p:sp>
      <p:sp>
        <p:nvSpPr>
          <p:cNvPr id="2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0.xml><?xml version="1.0" encoding="utf-8"?>
<p:sldLayout xmlns:a="http://schemas.openxmlformats.org/drawingml/2006/main" xmlns:r="http://schemas.openxmlformats.org/officeDocument/2006/relationships" xmlns:p="http://schemas.openxmlformats.org/presentationml/2006/main" type="tx" showMasterSp="1" showMasterPhAnim="1">
  <p:cSld name="Blank (Hack)">
    <p:bg>
      <p:bgPr>
        <a:solidFill>
          <a:srgbClr val="4C3896"/>
        </a:solidFill>
      </p:bgPr>
    </p:bg>
    <p:spTree>
      <p:nvGrpSpPr>
        <p:cNvPr id="1" name=""/>
        <p:cNvGrpSpPr/>
        <p:nvPr/>
      </p:nvGrpSpPr>
      <p:grpSpPr>
        <a:xfrm>
          <a:off x="0" y="0"/>
          <a:ext cx="0" cy="0"/>
          <a:chOff x="0" y="0"/>
          <a:chExt cx="0" cy="0"/>
        </a:xfrm>
      </p:grpSpPr>
      <p:sp>
        <p:nvSpPr>
          <p:cNvPr id="19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1.xml><?xml version="1.0" encoding="utf-8"?>
<p:sldLayout xmlns:a="http://schemas.openxmlformats.org/drawingml/2006/main" xmlns:r="http://schemas.openxmlformats.org/officeDocument/2006/relationships" xmlns:p="http://schemas.openxmlformats.org/presentationml/2006/main" type="tx" showMasterSp="1" showMasterPhAnim="1">
  <p:cSld name="Blank (Sprint)">
    <p:bg>
      <p:bgPr>
        <a:solidFill>
          <a:srgbClr val="BE1A8C"/>
        </a:solidFill>
      </p:bgPr>
    </p:bg>
    <p:spTree>
      <p:nvGrpSpPr>
        <p:cNvPr id="1" name=""/>
        <p:cNvGrpSpPr/>
        <p:nvPr/>
      </p:nvGrpSpPr>
      <p:grpSpPr>
        <a:xfrm>
          <a:off x="0" y="0"/>
          <a:ext cx="0" cy="0"/>
          <a:chOff x="0" y="0"/>
          <a:chExt cx="0" cy="0"/>
        </a:xfrm>
      </p:grpSpPr>
      <p:sp>
        <p:nvSpPr>
          <p:cNvPr id="19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2.xml><?xml version="1.0" encoding="utf-8"?>
<p:sldLayout xmlns:a="http://schemas.openxmlformats.org/drawingml/2006/main" xmlns:r="http://schemas.openxmlformats.org/officeDocument/2006/relationships" xmlns:p="http://schemas.openxmlformats.org/presentationml/2006/main" type="tx" showMasterSp="0" showMasterPhAnim="1">
  <p:cSld name="Course Title and Author Name">
    <p:spTree>
      <p:nvGrpSpPr>
        <p:cNvPr id="1" name=""/>
        <p:cNvGrpSpPr/>
        <p:nvPr/>
      </p:nvGrpSpPr>
      <p:grpSpPr>
        <a:xfrm>
          <a:off x="0" y="0"/>
          <a:ext cx="0" cy="0"/>
          <a:chOff x="0" y="0"/>
          <a:chExt cx="0" cy="0"/>
        </a:xfrm>
      </p:grpSpPr>
      <p:sp>
        <p:nvSpPr>
          <p:cNvPr id="204" name="Title Text"/>
          <p:cNvSpPr txBox="1"/>
          <p:nvPr>
            <p:ph type="title"/>
          </p:nvPr>
        </p:nvSpPr>
        <p:spPr>
          <a:xfrm>
            <a:off x="390525" y="1819275"/>
            <a:ext cx="8222100" cy="933600"/>
          </a:xfrm>
          <a:prstGeom prst="rect">
            <a:avLst/>
          </a:prstGeom>
        </p:spPr>
        <p:txBody>
          <a:bodyPr anchor="b"/>
          <a:lstStyle>
            <a:lvl1pPr>
              <a:defRPr sz="4800"/>
            </a:lvl1pPr>
          </a:lstStyle>
          <a:p>
            <a:pPr/>
            <a:r>
              <a:t>Title Text</a:t>
            </a:r>
          </a:p>
        </p:txBody>
      </p:sp>
      <p:sp>
        <p:nvSpPr>
          <p:cNvPr id="205" name="Body Level One…"/>
          <p:cNvSpPr txBox="1"/>
          <p:nvPr>
            <p:ph type="body" sz="quarter" idx="1"/>
          </p:nvPr>
        </p:nvSpPr>
        <p:spPr>
          <a:xfrm>
            <a:off x="390525" y="2789129"/>
            <a:ext cx="8222100" cy="432901"/>
          </a:xfrm>
          <a:prstGeom prst="rect">
            <a:avLst/>
          </a:prstGeom>
        </p:spPr>
        <p:txBody>
          <a:bodyPr>
            <a:normAutofit fontScale="100000" lnSpcReduction="0"/>
          </a:bodyPr>
          <a:lstStyle>
            <a:lvl1pPr>
              <a:lnSpc>
                <a:spcPct val="100000"/>
              </a:lnSpc>
              <a:spcBef>
                <a:spcPts val="0"/>
              </a:spcBef>
              <a:defRPr sz="2200">
                <a:solidFill>
                  <a:srgbClr val="FFFFFF"/>
                </a:solidFill>
              </a:defRPr>
            </a:lvl1pPr>
            <a:lvl2pPr>
              <a:lnSpc>
                <a:spcPct val="100000"/>
              </a:lnSpc>
              <a:spcBef>
                <a:spcPts val="0"/>
              </a:spcBef>
              <a:defRPr sz="2200">
                <a:solidFill>
                  <a:srgbClr val="FFFFFF"/>
                </a:solidFill>
              </a:defRPr>
            </a:lvl2pPr>
            <a:lvl3pPr>
              <a:lnSpc>
                <a:spcPct val="100000"/>
              </a:lnSpc>
              <a:spcBef>
                <a:spcPts val="0"/>
              </a:spcBef>
              <a:defRPr sz="2200">
                <a:solidFill>
                  <a:srgbClr val="FFFFFF"/>
                </a:solidFill>
              </a:defRPr>
            </a:lvl3pPr>
            <a:lvl4pPr>
              <a:lnSpc>
                <a:spcPct val="100000"/>
              </a:lnSpc>
              <a:spcBef>
                <a:spcPts val="0"/>
              </a:spcBef>
              <a:defRPr sz="2200">
                <a:solidFill>
                  <a:srgbClr val="FFFFFF"/>
                </a:solidFill>
              </a:defRPr>
            </a:lvl4pPr>
            <a:lvl5pPr>
              <a:lnSpc>
                <a:spcPct val="100000"/>
              </a:lnSpc>
              <a:spcBef>
                <a:spcPts val="0"/>
              </a:spcBef>
              <a:defRPr sz="2200">
                <a:solidFill>
                  <a:srgbClr val="FFFFFF"/>
                </a:solidFill>
              </a:defRPr>
            </a:lvl5pPr>
          </a:lstStyle>
          <a:p>
            <a:pPr/>
            <a:r>
              <a:t>Body Level One</a:t>
            </a:r>
          </a:p>
          <a:p>
            <a:pPr lvl="1"/>
            <a:r>
              <a:t>Body Level Two</a:t>
            </a:r>
          </a:p>
          <a:p>
            <a:pPr lvl="2"/>
            <a:r>
              <a:t>Body Level Three</a:t>
            </a:r>
          </a:p>
          <a:p>
            <a:pPr lvl="3"/>
            <a:r>
              <a:t>Body Level Four</a:t>
            </a:r>
          </a:p>
          <a:p>
            <a:pPr lvl="4"/>
            <a:r>
              <a:t>Body Level Five</a:t>
            </a:r>
          </a:p>
        </p:txBody>
      </p:sp>
      <p:sp>
        <p:nvSpPr>
          <p:cNvPr id="20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3.xml><?xml version="1.0" encoding="utf-8"?>
<p:sldLayout xmlns:a="http://schemas.openxmlformats.org/drawingml/2006/main" xmlns:r="http://schemas.openxmlformats.org/officeDocument/2006/relationships" xmlns:p="http://schemas.openxmlformats.org/presentationml/2006/main" type="tx" showMasterSp="0" showMasterPhAnim="1">
  <p:cSld name="Section and Subsection Title">
    <p:spTree>
      <p:nvGrpSpPr>
        <p:cNvPr id="1" name=""/>
        <p:cNvGrpSpPr/>
        <p:nvPr/>
      </p:nvGrpSpPr>
      <p:grpSpPr>
        <a:xfrm>
          <a:off x="0" y="0"/>
          <a:ext cx="0" cy="0"/>
          <a:chOff x="0" y="0"/>
          <a:chExt cx="0" cy="0"/>
        </a:xfrm>
      </p:grpSpPr>
      <p:sp>
        <p:nvSpPr>
          <p:cNvPr id="213" name="Title Text"/>
          <p:cNvSpPr txBox="1"/>
          <p:nvPr>
            <p:ph type="title"/>
          </p:nvPr>
        </p:nvSpPr>
        <p:spPr>
          <a:xfrm>
            <a:off x="390525" y="1819275"/>
            <a:ext cx="8222100" cy="933600"/>
          </a:xfrm>
          <a:prstGeom prst="rect">
            <a:avLst/>
          </a:prstGeom>
        </p:spPr>
        <p:txBody>
          <a:bodyPr anchor="b"/>
          <a:lstStyle>
            <a:lvl1pPr>
              <a:defRPr sz="4800"/>
            </a:lvl1pPr>
          </a:lstStyle>
          <a:p>
            <a:pPr/>
            <a:r>
              <a:t>Title Text</a:t>
            </a:r>
          </a:p>
        </p:txBody>
      </p:sp>
      <p:sp>
        <p:nvSpPr>
          <p:cNvPr id="214" name="Body Level One…"/>
          <p:cNvSpPr txBox="1"/>
          <p:nvPr>
            <p:ph type="body" sz="quarter" idx="1"/>
          </p:nvPr>
        </p:nvSpPr>
        <p:spPr>
          <a:xfrm>
            <a:off x="390525" y="2789129"/>
            <a:ext cx="8222100" cy="432901"/>
          </a:xfrm>
          <a:prstGeom prst="rect">
            <a:avLst/>
          </a:prstGeom>
        </p:spPr>
        <p:txBody>
          <a:bodyPr>
            <a:normAutofit fontScale="100000" lnSpcReduction="0"/>
          </a:bodyPr>
          <a:lstStyle>
            <a:lvl1pPr>
              <a:lnSpc>
                <a:spcPct val="100000"/>
              </a:lnSpc>
              <a:spcBef>
                <a:spcPts val="0"/>
              </a:spcBef>
              <a:defRPr sz="2200">
                <a:solidFill>
                  <a:srgbClr val="FFFFFF"/>
                </a:solidFill>
              </a:defRPr>
            </a:lvl1pPr>
            <a:lvl2pPr>
              <a:lnSpc>
                <a:spcPct val="100000"/>
              </a:lnSpc>
              <a:spcBef>
                <a:spcPts val="0"/>
              </a:spcBef>
              <a:defRPr sz="2200">
                <a:solidFill>
                  <a:srgbClr val="FFFFFF"/>
                </a:solidFill>
              </a:defRPr>
            </a:lvl2pPr>
            <a:lvl3pPr>
              <a:lnSpc>
                <a:spcPct val="100000"/>
              </a:lnSpc>
              <a:spcBef>
                <a:spcPts val="0"/>
              </a:spcBef>
              <a:defRPr sz="2200">
                <a:solidFill>
                  <a:srgbClr val="FFFFFF"/>
                </a:solidFill>
              </a:defRPr>
            </a:lvl3pPr>
            <a:lvl4pPr>
              <a:lnSpc>
                <a:spcPct val="100000"/>
              </a:lnSpc>
              <a:spcBef>
                <a:spcPts val="0"/>
              </a:spcBef>
              <a:defRPr sz="2200">
                <a:solidFill>
                  <a:srgbClr val="FFFFFF"/>
                </a:solidFill>
              </a:defRPr>
            </a:lvl4pPr>
            <a:lvl5pPr>
              <a:lnSpc>
                <a:spcPct val="100000"/>
              </a:lnSpc>
              <a:spcBef>
                <a:spcPts val="0"/>
              </a:spcBef>
              <a:defRPr sz="2200">
                <a:solidFill>
                  <a:srgbClr val="FFFFFF"/>
                </a:solidFill>
              </a:defRPr>
            </a:lvl5pPr>
          </a:lstStyle>
          <a:p>
            <a:pPr/>
            <a:r>
              <a:t>Body Level One</a:t>
            </a:r>
          </a:p>
          <a:p>
            <a:pPr lvl="1"/>
            <a:r>
              <a:t>Body Level Two</a:t>
            </a:r>
          </a:p>
          <a:p>
            <a:pPr lvl="2"/>
            <a:r>
              <a:t>Body Level Three</a:t>
            </a:r>
          </a:p>
          <a:p>
            <a:pPr lvl="3"/>
            <a:r>
              <a:t>Body Level Four</a:t>
            </a:r>
          </a:p>
          <a:p>
            <a:pPr lvl="4"/>
            <a:r>
              <a:t>Body Level Five</a:t>
            </a:r>
          </a:p>
        </p:txBody>
      </p:sp>
      <p:sp>
        <p:nvSpPr>
          <p:cNvPr id="21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4.xml><?xml version="1.0" encoding="utf-8"?>
<p:sldLayout xmlns:a="http://schemas.openxmlformats.org/drawingml/2006/main" xmlns:r="http://schemas.openxmlformats.org/officeDocument/2006/relationships" xmlns:p="http://schemas.openxmlformats.org/presentationml/2006/main" type="tx" showMasterSp="0" showMasterPhAnim="1">
  <p:cSld name="Title and Body">
    <p:bg>
      <p:bgPr>
        <a:solidFill>
          <a:srgbClr val="333333"/>
        </a:solidFill>
      </p:bgPr>
    </p:bg>
    <p:spTree>
      <p:nvGrpSpPr>
        <p:cNvPr id="1" name=""/>
        <p:cNvGrpSpPr/>
        <p:nvPr/>
      </p:nvGrpSpPr>
      <p:grpSpPr>
        <a:xfrm>
          <a:off x="0" y="0"/>
          <a:ext cx="0" cy="0"/>
          <a:chOff x="0" y="0"/>
          <a:chExt cx="0" cy="0"/>
        </a:xfrm>
      </p:grpSpPr>
      <p:sp>
        <p:nvSpPr>
          <p:cNvPr id="222" name="Shape 100"/>
          <p:cNvSpPr/>
          <p:nvPr/>
        </p:nvSpPr>
        <p:spPr>
          <a:xfrm flipH="1" rot="10800000">
            <a:off x="0" y="1686000"/>
            <a:ext cx="9144000" cy="3457500"/>
          </a:xfrm>
          <a:prstGeom prst="rect">
            <a:avLst/>
          </a:prstGeom>
          <a:solidFill>
            <a:schemeClr val="accent4"/>
          </a:solidFill>
          <a:ln w="12700">
            <a:miter lim="400000"/>
          </a:ln>
        </p:spPr>
        <p:txBody>
          <a:bodyPr lIns="45719" rIns="45719" anchor="ctr"/>
          <a:lstStyle/>
          <a:p>
            <a:pPr>
              <a:defRPr>
                <a:solidFill>
                  <a:srgbClr val="000000"/>
                </a:solidFill>
              </a:defRPr>
            </a:pPr>
          </a:p>
        </p:txBody>
      </p:sp>
      <p:sp>
        <p:nvSpPr>
          <p:cNvPr id="223" name="Shape 101"/>
          <p:cNvSpPr/>
          <p:nvPr/>
        </p:nvSpPr>
        <p:spPr>
          <a:xfrm>
            <a:off x="0" y="1685999"/>
            <a:ext cx="9144000" cy="108601"/>
          </a:xfrm>
          <a:prstGeom prst="rect">
            <a:avLst/>
          </a:prstGeom>
          <a:gradFill>
            <a:gsLst>
              <a:gs pos="0">
                <a:srgbClr val="F9F9F9"/>
              </a:gs>
              <a:gs pos="36000">
                <a:srgbClr val="F9F9F9"/>
              </a:gs>
              <a:gs pos="80000">
                <a:srgbClr val="DEDEDE"/>
              </a:gs>
              <a:gs pos="100000">
                <a:srgbClr val="999999"/>
              </a:gs>
            </a:gsLst>
            <a:lin ang="16200038"/>
          </a:gradFill>
          <a:ln w="12700">
            <a:miter lim="400000"/>
          </a:ln>
        </p:spPr>
        <p:txBody>
          <a:bodyPr lIns="45719" rIns="45719" anchor="ctr"/>
          <a:lstStyle/>
          <a:p>
            <a:pPr>
              <a:defRPr>
                <a:solidFill>
                  <a:srgbClr val="000000"/>
                </a:solidFill>
              </a:defRPr>
            </a:pPr>
          </a:p>
        </p:txBody>
      </p:sp>
      <p:sp>
        <p:nvSpPr>
          <p:cNvPr id="224" name="Title Text"/>
          <p:cNvSpPr txBox="1"/>
          <p:nvPr>
            <p:ph type="title"/>
          </p:nvPr>
        </p:nvSpPr>
        <p:spPr>
          <a:xfrm>
            <a:off x="471900" y="738725"/>
            <a:ext cx="8222100" cy="767701"/>
          </a:xfrm>
          <a:prstGeom prst="rect">
            <a:avLst/>
          </a:prstGeom>
        </p:spPr>
        <p:txBody>
          <a:bodyPr anchor="b"/>
          <a:lstStyle>
            <a:lvl1pPr>
              <a:defRPr sz="3200"/>
            </a:lvl1pPr>
          </a:lstStyle>
          <a:p>
            <a:pPr/>
            <a:r>
              <a:t>Title Text</a:t>
            </a:r>
          </a:p>
        </p:txBody>
      </p:sp>
      <p:sp>
        <p:nvSpPr>
          <p:cNvPr id="225" name="Body Level One…"/>
          <p:cNvSpPr txBox="1"/>
          <p:nvPr>
            <p:ph type="body" idx="1"/>
          </p:nvPr>
        </p:nvSpPr>
        <p:spPr>
          <a:xfrm>
            <a:off x="471900" y="1919074"/>
            <a:ext cx="8222100" cy="2710201"/>
          </a:xfrm>
          <a:prstGeom prst="rect">
            <a:avLst/>
          </a:prstGeom>
        </p:spPr>
        <p:txBody>
          <a:bodyPr>
            <a:normAutofit fontScale="100000" lnSpcReduction="0"/>
          </a:bodyPr>
          <a:lstStyle>
            <a:lvl1pPr>
              <a:defRPr sz="2000">
                <a:solidFill>
                  <a:srgbClr val="434343"/>
                </a:solidFill>
              </a:defRPr>
            </a:lvl1pPr>
            <a:lvl2pPr>
              <a:defRPr sz="2000">
                <a:solidFill>
                  <a:srgbClr val="434343"/>
                </a:solidFill>
              </a:defRPr>
            </a:lvl2pPr>
            <a:lvl3pPr>
              <a:defRPr sz="2000">
                <a:solidFill>
                  <a:srgbClr val="434343"/>
                </a:solidFill>
              </a:defRPr>
            </a:lvl3pPr>
            <a:lvl4pPr>
              <a:defRPr sz="2000">
                <a:solidFill>
                  <a:srgbClr val="434343"/>
                </a:solidFill>
              </a:defRPr>
            </a:lvl4pPr>
            <a:lvl5pPr>
              <a:defRPr sz="2000">
                <a:solidFill>
                  <a:srgbClr val="434343"/>
                </a:solidFill>
              </a:defRPr>
            </a:lvl5pPr>
          </a:lstStyle>
          <a:p>
            <a:pPr/>
            <a:r>
              <a:t>Body Level One</a:t>
            </a:r>
          </a:p>
          <a:p>
            <a:pPr lvl="1"/>
            <a:r>
              <a:t>Body Level Two</a:t>
            </a:r>
          </a:p>
          <a:p>
            <a:pPr lvl="2"/>
            <a:r>
              <a:t>Body Level Three</a:t>
            </a:r>
          </a:p>
          <a:p>
            <a:pPr lvl="3"/>
            <a:r>
              <a:t>Body Level Four</a:t>
            </a:r>
          </a:p>
          <a:p>
            <a:pPr lvl="4"/>
            <a:r>
              <a:t>Body Level Five</a:t>
            </a:r>
          </a:p>
        </p:txBody>
      </p:sp>
      <p:sp>
        <p:nvSpPr>
          <p:cNvPr id="22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5.xml><?xml version="1.0" encoding="utf-8"?>
<p:sldLayout xmlns:a="http://schemas.openxmlformats.org/drawingml/2006/main" xmlns:r="http://schemas.openxmlformats.org/officeDocument/2006/relationships" xmlns:p="http://schemas.openxmlformats.org/presentationml/2006/main" type="tx" showMasterSp="0" showMasterPhAnim="1">
  <p:cSld name="Title and Two Columns">
    <p:bg>
      <p:bgPr>
        <a:solidFill>
          <a:srgbClr val="333333"/>
        </a:solidFill>
      </p:bgPr>
    </p:bg>
    <p:spTree>
      <p:nvGrpSpPr>
        <p:cNvPr id="1" name=""/>
        <p:cNvGrpSpPr/>
        <p:nvPr/>
      </p:nvGrpSpPr>
      <p:grpSpPr>
        <a:xfrm>
          <a:off x="0" y="0"/>
          <a:ext cx="0" cy="0"/>
          <a:chOff x="0" y="0"/>
          <a:chExt cx="0" cy="0"/>
        </a:xfrm>
      </p:grpSpPr>
      <p:sp>
        <p:nvSpPr>
          <p:cNvPr id="233" name="Shape 105"/>
          <p:cNvSpPr/>
          <p:nvPr/>
        </p:nvSpPr>
        <p:spPr>
          <a:xfrm flipH="1" rot="10800000">
            <a:off x="0" y="1686000"/>
            <a:ext cx="9144000" cy="3457500"/>
          </a:xfrm>
          <a:prstGeom prst="rect">
            <a:avLst/>
          </a:prstGeom>
          <a:solidFill>
            <a:schemeClr val="accent4"/>
          </a:solidFill>
          <a:ln w="12700">
            <a:miter lim="400000"/>
          </a:ln>
        </p:spPr>
        <p:txBody>
          <a:bodyPr lIns="45719" rIns="45719" anchor="ctr"/>
          <a:lstStyle/>
          <a:p>
            <a:pPr>
              <a:defRPr>
                <a:solidFill>
                  <a:srgbClr val="000000"/>
                </a:solidFill>
              </a:defRPr>
            </a:pPr>
          </a:p>
        </p:txBody>
      </p:sp>
      <p:sp>
        <p:nvSpPr>
          <p:cNvPr id="234" name="Shape 106"/>
          <p:cNvSpPr/>
          <p:nvPr/>
        </p:nvSpPr>
        <p:spPr>
          <a:xfrm>
            <a:off x="0" y="1685999"/>
            <a:ext cx="9144000" cy="108601"/>
          </a:xfrm>
          <a:prstGeom prst="rect">
            <a:avLst/>
          </a:prstGeom>
          <a:gradFill>
            <a:gsLst>
              <a:gs pos="0">
                <a:srgbClr val="F9F9F9"/>
              </a:gs>
              <a:gs pos="36000">
                <a:srgbClr val="F9F9F9"/>
              </a:gs>
              <a:gs pos="80000">
                <a:srgbClr val="DEDEDE"/>
              </a:gs>
              <a:gs pos="100000">
                <a:srgbClr val="999999"/>
              </a:gs>
            </a:gsLst>
            <a:lin ang="16200038"/>
          </a:gradFill>
          <a:ln w="12700">
            <a:miter lim="400000"/>
          </a:ln>
        </p:spPr>
        <p:txBody>
          <a:bodyPr lIns="45719" rIns="45719" anchor="ctr"/>
          <a:lstStyle/>
          <a:p>
            <a:pPr>
              <a:defRPr>
                <a:solidFill>
                  <a:srgbClr val="000000"/>
                </a:solidFill>
              </a:defRPr>
            </a:pPr>
          </a:p>
        </p:txBody>
      </p:sp>
      <p:sp>
        <p:nvSpPr>
          <p:cNvPr id="235" name="Title Text"/>
          <p:cNvSpPr txBox="1"/>
          <p:nvPr>
            <p:ph type="title"/>
          </p:nvPr>
        </p:nvSpPr>
        <p:spPr>
          <a:xfrm>
            <a:off x="471900" y="738725"/>
            <a:ext cx="8222100" cy="767701"/>
          </a:xfrm>
          <a:prstGeom prst="rect">
            <a:avLst/>
          </a:prstGeom>
        </p:spPr>
        <p:txBody>
          <a:bodyPr anchor="b"/>
          <a:lstStyle>
            <a:lvl1pPr>
              <a:defRPr sz="3200"/>
            </a:lvl1pPr>
          </a:lstStyle>
          <a:p>
            <a:pPr/>
            <a:r>
              <a:t>Title Text</a:t>
            </a:r>
          </a:p>
        </p:txBody>
      </p:sp>
      <p:sp>
        <p:nvSpPr>
          <p:cNvPr id="236" name="Body Level One…"/>
          <p:cNvSpPr txBox="1"/>
          <p:nvPr>
            <p:ph type="body" sz="half" idx="1"/>
          </p:nvPr>
        </p:nvSpPr>
        <p:spPr>
          <a:xfrm>
            <a:off x="471900" y="1919074"/>
            <a:ext cx="3999901" cy="2710200"/>
          </a:xfrm>
          <a:prstGeom prst="rect">
            <a:avLst/>
          </a:prstGeom>
        </p:spPr>
        <p:txBody>
          <a:bodyPr>
            <a:normAutofit fontScale="100000" lnSpcReduction="0"/>
          </a:bodyPr>
          <a:lstStyle>
            <a:lvl1pPr>
              <a:defRPr sz="2000">
                <a:solidFill>
                  <a:srgbClr val="434343"/>
                </a:solidFill>
              </a:defRPr>
            </a:lvl1pPr>
            <a:lvl2pPr>
              <a:defRPr sz="2000">
                <a:solidFill>
                  <a:srgbClr val="434343"/>
                </a:solidFill>
              </a:defRPr>
            </a:lvl2pPr>
            <a:lvl3pPr>
              <a:defRPr sz="2000">
                <a:solidFill>
                  <a:srgbClr val="434343"/>
                </a:solidFill>
              </a:defRPr>
            </a:lvl3pPr>
            <a:lvl4pPr>
              <a:defRPr sz="2000">
                <a:solidFill>
                  <a:srgbClr val="434343"/>
                </a:solidFill>
              </a:defRPr>
            </a:lvl4pPr>
            <a:lvl5pPr>
              <a:defRPr sz="2000">
                <a:solidFill>
                  <a:srgbClr val="434343"/>
                </a:solidFill>
              </a:defRPr>
            </a:lvl5pPr>
          </a:lstStyle>
          <a:p>
            <a:pPr/>
            <a:r>
              <a:t>Body Level One</a:t>
            </a:r>
          </a:p>
          <a:p>
            <a:pPr lvl="1"/>
            <a:r>
              <a:t>Body Level Two</a:t>
            </a:r>
          </a:p>
          <a:p>
            <a:pPr lvl="2"/>
            <a:r>
              <a:t>Body Level Three</a:t>
            </a:r>
          </a:p>
          <a:p>
            <a:pPr lvl="3"/>
            <a:r>
              <a:t>Body Level Four</a:t>
            </a:r>
          </a:p>
          <a:p>
            <a:pPr lvl="4"/>
            <a:r>
              <a:t>Body Level Five</a:t>
            </a:r>
          </a:p>
        </p:txBody>
      </p:sp>
      <p:sp>
        <p:nvSpPr>
          <p:cNvPr id="237" name="Shape 109"/>
          <p:cNvSpPr txBox="1"/>
          <p:nvPr>
            <p:ph type="body" sz="half" idx="13"/>
          </p:nvPr>
        </p:nvSpPr>
        <p:spPr>
          <a:xfrm>
            <a:off x="4694249" y="1919075"/>
            <a:ext cx="3999901" cy="2710199"/>
          </a:xfrm>
          <a:prstGeom prst="rect">
            <a:avLst/>
          </a:prstGeom>
        </p:spPr>
        <p:txBody>
          <a:bodyPr>
            <a:normAutofit fontScale="100000" lnSpcReduction="0"/>
          </a:bodyPr>
          <a:lstStyle/>
          <a:p>
            <a:pPr>
              <a:defRPr sz="2000">
                <a:solidFill>
                  <a:srgbClr val="434343"/>
                </a:solidFill>
              </a:defRPr>
            </a:pPr>
          </a:p>
        </p:txBody>
      </p:sp>
      <p:sp>
        <p:nvSpPr>
          <p:cNvPr id="23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6.xml><?xml version="1.0" encoding="utf-8"?>
<p:sldLayout xmlns:a="http://schemas.openxmlformats.org/drawingml/2006/main" xmlns:r="http://schemas.openxmlformats.org/officeDocument/2006/relationships" xmlns:p="http://schemas.openxmlformats.org/presentationml/2006/main" type="tx" showMasterSp="0" showMasterPhAnim="1">
  <p:cSld name="Title Only">
    <p:bg>
      <p:bgPr>
        <a:solidFill>
          <a:srgbClr val="333333"/>
        </a:solidFill>
      </p:bgPr>
    </p:bg>
    <p:spTree>
      <p:nvGrpSpPr>
        <p:cNvPr id="1" name=""/>
        <p:cNvGrpSpPr/>
        <p:nvPr/>
      </p:nvGrpSpPr>
      <p:grpSpPr>
        <a:xfrm>
          <a:off x="0" y="0"/>
          <a:ext cx="0" cy="0"/>
          <a:chOff x="0" y="0"/>
          <a:chExt cx="0" cy="0"/>
        </a:xfrm>
      </p:grpSpPr>
      <p:sp>
        <p:nvSpPr>
          <p:cNvPr id="245" name="Shape 111"/>
          <p:cNvSpPr/>
          <p:nvPr/>
        </p:nvSpPr>
        <p:spPr>
          <a:xfrm flipH="1" rot="10800000">
            <a:off x="0" y="656400"/>
            <a:ext cx="9144000" cy="4487101"/>
          </a:xfrm>
          <a:prstGeom prst="rect">
            <a:avLst/>
          </a:prstGeom>
          <a:solidFill>
            <a:schemeClr val="accent4"/>
          </a:solidFill>
          <a:ln w="12700">
            <a:miter lim="400000"/>
          </a:ln>
        </p:spPr>
        <p:txBody>
          <a:bodyPr lIns="45719" rIns="45719" anchor="ctr"/>
          <a:lstStyle/>
          <a:p>
            <a:pPr>
              <a:defRPr>
                <a:solidFill>
                  <a:srgbClr val="000000"/>
                </a:solidFill>
              </a:defRPr>
            </a:pPr>
          </a:p>
        </p:txBody>
      </p:sp>
      <p:sp>
        <p:nvSpPr>
          <p:cNvPr id="246" name="Shape 112"/>
          <p:cNvSpPr/>
          <p:nvPr/>
        </p:nvSpPr>
        <p:spPr>
          <a:xfrm>
            <a:off x="0" y="656350"/>
            <a:ext cx="9144000" cy="108601"/>
          </a:xfrm>
          <a:prstGeom prst="rect">
            <a:avLst/>
          </a:prstGeom>
          <a:gradFill>
            <a:gsLst>
              <a:gs pos="0">
                <a:srgbClr val="F9F9F9"/>
              </a:gs>
              <a:gs pos="36000">
                <a:srgbClr val="F9F9F9"/>
              </a:gs>
              <a:gs pos="80000">
                <a:srgbClr val="DEDEDE"/>
              </a:gs>
              <a:gs pos="100000">
                <a:srgbClr val="999999"/>
              </a:gs>
            </a:gsLst>
            <a:lin ang="16200038"/>
          </a:gradFill>
          <a:ln w="12700">
            <a:miter lim="400000"/>
          </a:ln>
        </p:spPr>
        <p:txBody>
          <a:bodyPr lIns="45719" rIns="45719" anchor="ctr"/>
          <a:lstStyle/>
          <a:p>
            <a:pPr>
              <a:defRPr>
                <a:solidFill>
                  <a:srgbClr val="000000"/>
                </a:solidFill>
              </a:defRPr>
            </a:pPr>
          </a:p>
        </p:txBody>
      </p:sp>
      <p:sp>
        <p:nvSpPr>
          <p:cNvPr id="247" name="Title Text"/>
          <p:cNvSpPr txBox="1"/>
          <p:nvPr>
            <p:ph type="title"/>
          </p:nvPr>
        </p:nvSpPr>
        <p:spPr>
          <a:xfrm>
            <a:off x="98249" y="16349"/>
            <a:ext cx="8826601" cy="602701"/>
          </a:xfrm>
          <a:prstGeom prst="rect">
            <a:avLst/>
          </a:prstGeom>
        </p:spPr>
        <p:txBody>
          <a:bodyPr/>
          <a:lstStyle>
            <a:lvl1pPr>
              <a:defRPr sz="2000"/>
            </a:lvl1pPr>
          </a:lstStyle>
          <a:p>
            <a:pPr/>
            <a:r>
              <a:t>Title Text</a:t>
            </a:r>
          </a:p>
        </p:txBody>
      </p:sp>
      <p:sp>
        <p:nvSpPr>
          <p:cNvPr id="24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7.xml><?xml version="1.0" encoding="utf-8"?>
<p:sldLayout xmlns:a="http://schemas.openxmlformats.org/drawingml/2006/main" xmlns:r="http://schemas.openxmlformats.org/officeDocument/2006/relationships" xmlns:p="http://schemas.openxmlformats.org/presentationml/2006/main" type="tx" showMasterSp="0" showMasterPhAnim="1">
  <p:cSld name="One Column Text">
    <p:bg>
      <p:bgPr>
        <a:solidFill>
          <a:srgbClr val="333333"/>
        </a:solidFill>
      </p:bgPr>
    </p:bg>
    <p:spTree>
      <p:nvGrpSpPr>
        <p:cNvPr id="1" name=""/>
        <p:cNvGrpSpPr/>
        <p:nvPr/>
      </p:nvGrpSpPr>
      <p:grpSpPr>
        <a:xfrm>
          <a:off x="0" y="0"/>
          <a:ext cx="0" cy="0"/>
          <a:chOff x="0" y="0"/>
          <a:chExt cx="0" cy="0"/>
        </a:xfrm>
      </p:grpSpPr>
      <p:sp>
        <p:nvSpPr>
          <p:cNvPr id="255" name="Shape 115"/>
          <p:cNvSpPr/>
          <p:nvPr/>
        </p:nvSpPr>
        <p:spPr>
          <a:xfrm flipH="1" rot="10800000">
            <a:off x="3276600" y="24"/>
            <a:ext cx="5867400" cy="5143501"/>
          </a:xfrm>
          <a:prstGeom prst="rect">
            <a:avLst/>
          </a:prstGeom>
          <a:solidFill>
            <a:schemeClr val="accent4"/>
          </a:solidFill>
          <a:ln w="12700">
            <a:miter lim="400000"/>
          </a:ln>
        </p:spPr>
        <p:txBody>
          <a:bodyPr lIns="45719" rIns="45719" anchor="ctr"/>
          <a:lstStyle/>
          <a:p>
            <a:pPr>
              <a:defRPr>
                <a:solidFill>
                  <a:srgbClr val="000000"/>
                </a:solidFill>
              </a:defRPr>
            </a:pPr>
          </a:p>
        </p:txBody>
      </p:sp>
      <p:sp>
        <p:nvSpPr>
          <p:cNvPr id="256" name="Shape 116"/>
          <p:cNvSpPr/>
          <p:nvPr/>
        </p:nvSpPr>
        <p:spPr>
          <a:xfrm rot="16200000">
            <a:off x="759149" y="2517450"/>
            <a:ext cx="5143501" cy="108601"/>
          </a:xfrm>
          <a:prstGeom prst="rect">
            <a:avLst/>
          </a:prstGeom>
          <a:gradFill>
            <a:gsLst>
              <a:gs pos="0">
                <a:srgbClr val="F9F9F9"/>
              </a:gs>
              <a:gs pos="36000">
                <a:srgbClr val="F9F9F9"/>
              </a:gs>
              <a:gs pos="80000">
                <a:srgbClr val="DEDEDE"/>
              </a:gs>
              <a:gs pos="100000">
                <a:srgbClr val="999999"/>
              </a:gs>
            </a:gsLst>
            <a:lin ang="16200038"/>
          </a:gradFill>
          <a:ln w="12700">
            <a:miter lim="400000"/>
          </a:ln>
        </p:spPr>
        <p:txBody>
          <a:bodyPr lIns="45719" rIns="45719" anchor="ctr"/>
          <a:lstStyle/>
          <a:p>
            <a:pPr>
              <a:defRPr>
                <a:solidFill>
                  <a:srgbClr val="000000"/>
                </a:solidFill>
              </a:defRPr>
            </a:pPr>
          </a:p>
        </p:txBody>
      </p:sp>
      <p:sp>
        <p:nvSpPr>
          <p:cNvPr id="257" name="Title Text"/>
          <p:cNvSpPr txBox="1"/>
          <p:nvPr>
            <p:ph type="title"/>
          </p:nvPr>
        </p:nvSpPr>
        <p:spPr>
          <a:xfrm>
            <a:off x="226076" y="357800"/>
            <a:ext cx="2808001" cy="953401"/>
          </a:xfrm>
          <a:prstGeom prst="rect">
            <a:avLst/>
          </a:prstGeom>
        </p:spPr>
        <p:txBody>
          <a:bodyPr anchor="b"/>
          <a:lstStyle>
            <a:lvl1pPr>
              <a:defRPr sz="2400"/>
            </a:lvl1pPr>
          </a:lstStyle>
          <a:p>
            <a:pPr/>
            <a:r>
              <a:t>Title Text</a:t>
            </a:r>
          </a:p>
        </p:txBody>
      </p:sp>
      <p:sp>
        <p:nvSpPr>
          <p:cNvPr id="258" name="Body Level One…"/>
          <p:cNvSpPr txBox="1"/>
          <p:nvPr>
            <p:ph type="body" sz="quarter" idx="1"/>
          </p:nvPr>
        </p:nvSpPr>
        <p:spPr>
          <a:xfrm>
            <a:off x="226075" y="1465799"/>
            <a:ext cx="2808000" cy="3163501"/>
          </a:xfrm>
          <a:prstGeom prst="rect">
            <a:avLst/>
          </a:prstGeom>
        </p:spPr>
        <p:txBody>
          <a:bodyPr>
            <a:normAutofit fontScale="100000" lnSpcReduction="0"/>
          </a:bodyPr>
          <a:lstStyle>
            <a:lvl1pP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a:r>
              <a:t>Body Level One</a:t>
            </a:r>
          </a:p>
          <a:p>
            <a:pPr lvl="1"/>
            <a:r>
              <a:t>Body Level Two</a:t>
            </a:r>
          </a:p>
          <a:p>
            <a:pPr lvl="2"/>
            <a:r>
              <a:t>Body Level Three</a:t>
            </a:r>
          </a:p>
          <a:p>
            <a:pPr lvl="3"/>
            <a:r>
              <a:t>Body Level Four</a:t>
            </a:r>
          </a:p>
          <a:p>
            <a:pPr lvl="4"/>
            <a:r>
              <a:t>Body Level Five</a:t>
            </a:r>
          </a:p>
        </p:txBody>
      </p:sp>
      <p:sp>
        <p:nvSpPr>
          <p:cNvPr id="25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8.xml><?xml version="1.0" encoding="utf-8"?>
<p:sldLayout xmlns:a="http://schemas.openxmlformats.org/drawingml/2006/main" xmlns:r="http://schemas.openxmlformats.org/officeDocument/2006/relationships" xmlns:p="http://schemas.openxmlformats.org/presentationml/2006/main" type="tx" showMasterSp="0" showMasterPhAnim="1">
  <p:cSld name="Main Point">
    <p:bg>
      <p:bgPr>
        <a:solidFill>
          <a:srgbClr val="333333"/>
        </a:solidFill>
      </p:bgPr>
    </p:bg>
    <p:spTree>
      <p:nvGrpSpPr>
        <p:cNvPr id="1" name=""/>
        <p:cNvGrpSpPr/>
        <p:nvPr/>
      </p:nvGrpSpPr>
      <p:grpSpPr>
        <a:xfrm>
          <a:off x="0" y="0"/>
          <a:ext cx="0" cy="0"/>
          <a:chOff x="0" y="0"/>
          <a:chExt cx="0" cy="0"/>
        </a:xfrm>
      </p:grpSpPr>
      <p:sp>
        <p:nvSpPr>
          <p:cNvPr id="266" name="Title Text"/>
          <p:cNvSpPr txBox="1"/>
          <p:nvPr>
            <p:ph type="title"/>
          </p:nvPr>
        </p:nvSpPr>
        <p:spPr>
          <a:prstGeom prst="rect">
            <a:avLst/>
          </a:prstGeom>
        </p:spPr>
        <p:txBody>
          <a:bodyPr/>
          <a:lstStyle/>
          <a:p>
            <a:pPr/>
            <a:r>
              <a:t>Title Text</a:t>
            </a:r>
          </a:p>
        </p:txBody>
      </p:sp>
      <p:sp>
        <p:nvSpPr>
          <p:cNvPr id="26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9.xml><?xml version="1.0" encoding="utf-8"?>
<p:sldLayout xmlns:a="http://schemas.openxmlformats.org/drawingml/2006/main" xmlns:r="http://schemas.openxmlformats.org/officeDocument/2006/relationships" xmlns:p="http://schemas.openxmlformats.org/presentationml/2006/main" type="tx" showMasterSp="0" showMasterPhAnim="1">
  <p:cSld name="Split Summary">
    <p:bg>
      <p:bgPr>
        <a:solidFill>
          <a:srgbClr val="333333"/>
        </a:solidFill>
      </p:bgPr>
    </p:bg>
    <p:spTree>
      <p:nvGrpSpPr>
        <p:cNvPr id="1" name=""/>
        <p:cNvGrpSpPr/>
        <p:nvPr/>
      </p:nvGrpSpPr>
      <p:grpSpPr>
        <a:xfrm>
          <a:off x="0" y="0"/>
          <a:ext cx="0" cy="0"/>
          <a:chOff x="0" y="0"/>
          <a:chExt cx="0" cy="0"/>
        </a:xfrm>
      </p:grpSpPr>
      <p:sp>
        <p:nvSpPr>
          <p:cNvPr id="274" name="Shape 122"/>
          <p:cNvSpPr/>
          <p:nvPr/>
        </p:nvSpPr>
        <p:spPr>
          <a:xfrm flipH="1">
            <a:off x="0" y="0"/>
            <a:ext cx="4572000" cy="5143500"/>
          </a:xfrm>
          <a:prstGeom prst="rect">
            <a:avLst/>
          </a:prstGeom>
          <a:solidFill>
            <a:schemeClr val="accent4"/>
          </a:solidFill>
          <a:ln w="12700">
            <a:miter lim="400000"/>
          </a:ln>
        </p:spPr>
        <p:txBody>
          <a:bodyPr lIns="45719" rIns="45719" anchor="ctr"/>
          <a:lstStyle/>
          <a:p>
            <a:pPr>
              <a:defRPr>
                <a:solidFill>
                  <a:srgbClr val="000000"/>
                </a:solidFill>
              </a:defRPr>
            </a:pPr>
          </a:p>
        </p:txBody>
      </p:sp>
      <p:sp>
        <p:nvSpPr>
          <p:cNvPr id="275" name="Shape 123"/>
          <p:cNvSpPr/>
          <p:nvPr/>
        </p:nvSpPr>
        <p:spPr>
          <a:xfrm rot="5400000">
            <a:off x="1946424" y="2517750"/>
            <a:ext cx="5142902" cy="108600"/>
          </a:xfrm>
          <a:prstGeom prst="rect">
            <a:avLst/>
          </a:prstGeom>
          <a:gradFill>
            <a:gsLst>
              <a:gs pos="0">
                <a:srgbClr val="F9F9F9"/>
              </a:gs>
              <a:gs pos="36000">
                <a:srgbClr val="F9F9F9"/>
              </a:gs>
              <a:gs pos="80000">
                <a:srgbClr val="DEDEDE"/>
              </a:gs>
              <a:gs pos="100000">
                <a:srgbClr val="999999"/>
              </a:gs>
            </a:gsLst>
            <a:lin ang="16200038"/>
          </a:gradFill>
          <a:ln w="12700">
            <a:miter lim="400000"/>
          </a:ln>
        </p:spPr>
        <p:txBody>
          <a:bodyPr lIns="45719" rIns="45719" anchor="ctr"/>
          <a:lstStyle/>
          <a:p>
            <a:pPr>
              <a:defRPr>
                <a:solidFill>
                  <a:srgbClr val="000000"/>
                </a:solidFill>
              </a:defRPr>
            </a:pPr>
          </a:p>
        </p:txBody>
      </p:sp>
      <p:sp>
        <p:nvSpPr>
          <p:cNvPr id="276" name="Title Text"/>
          <p:cNvSpPr txBox="1"/>
          <p:nvPr>
            <p:ph type="title"/>
          </p:nvPr>
        </p:nvSpPr>
        <p:spPr>
          <a:xfrm>
            <a:off x="265500" y="1233175"/>
            <a:ext cx="4045200" cy="1482301"/>
          </a:xfrm>
          <a:prstGeom prst="rect">
            <a:avLst/>
          </a:prstGeom>
        </p:spPr>
        <p:txBody>
          <a:bodyPr anchor="b"/>
          <a:lstStyle>
            <a:lvl1pPr algn="ctr">
              <a:defRPr sz="4200">
                <a:solidFill>
                  <a:srgbClr val="434343"/>
                </a:solidFill>
              </a:defRPr>
            </a:lvl1pPr>
          </a:lstStyle>
          <a:p>
            <a:pPr/>
            <a:r>
              <a:t>Title Text</a:t>
            </a:r>
          </a:p>
        </p:txBody>
      </p:sp>
      <p:sp>
        <p:nvSpPr>
          <p:cNvPr id="277" name="Body Level One…"/>
          <p:cNvSpPr txBox="1"/>
          <p:nvPr>
            <p:ph type="body" sz="quarter" idx="1"/>
          </p:nvPr>
        </p:nvSpPr>
        <p:spPr>
          <a:xfrm>
            <a:off x="265500" y="2779466"/>
            <a:ext cx="4045200" cy="1235100"/>
          </a:xfrm>
          <a:prstGeom prst="rect">
            <a:avLst/>
          </a:prstGeom>
        </p:spPr>
        <p:txBody>
          <a:bodyPr>
            <a:normAutofit fontScale="100000" lnSpcReduction="0"/>
          </a:bodyPr>
          <a:lstStyle>
            <a:lvl1pPr algn="ctr">
              <a:lnSpc>
                <a:spcPct val="100000"/>
              </a:lnSpc>
              <a:spcBef>
                <a:spcPts val="0"/>
              </a:spcBef>
              <a:defRPr sz="2100"/>
            </a:lvl1pPr>
            <a:lvl2pPr algn="ctr">
              <a:lnSpc>
                <a:spcPct val="100000"/>
              </a:lnSpc>
              <a:spcBef>
                <a:spcPts val="0"/>
              </a:spcBef>
              <a:defRPr sz="2100"/>
            </a:lvl2pPr>
            <a:lvl3pPr algn="ctr">
              <a:lnSpc>
                <a:spcPct val="100000"/>
              </a:lnSpc>
              <a:spcBef>
                <a:spcPts val="0"/>
              </a:spcBef>
              <a:defRPr sz="2100"/>
            </a:lvl3pPr>
            <a:lvl4pPr algn="ctr">
              <a:lnSpc>
                <a:spcPct val="100000"/>
              </a:lnSpc>
              <a:spcBef>
                <a:spcPts val="0"/>
              </a:spcBef>
              <a:defRPr sz="2100"/>
            </a:lvl4pPr>
            <a:lvl5pPr algn="ctr">
              <a:lnSpc>
                <a:spcPct val="100000"/>
              </a:lnSpc>
              <a:spcBef>
                <a:spcPts val="0"/>
              </a:spcBef>
              <a:defRPr sz="2100"/>
            </a:lvl5pPr>
          </a:lstStyle>
          <a:p>
            <a:pPr/>
            <a:r>
              <a:t>Body Level One</a:t>
            </a:r>
          </a:p>
          <a:p>
            <a:pPr lvl="1"/>
            <a:r>
              <a:t>Body Level Two</a:t>
            </a:r>
          </a:p>
          <a:p>
            <a:pPr lvl="2"/>
            <a:r>
              <a:t>Body Level Three</a:t>
            </a:r>
          </a:p>
          <a:p>
            <a:pPr lvl="3"/>
            <a:r>
              <a:t>Body Level Four</a:t>
            </a:r>
          </a:p>
          <a:p>
            <a:pPr lvl="4"/>
            <a:r>
              <a:t>Body Level Five</a:t>
            </a:r>
          </a:p>
        </p:txBody>
      </p:sp>
      <p:sp>
        <p:nvSpPr>
          <p:cNvPr id="278" name="Shape 126"/>
          <p:cNvSpPr txBox="1"/>
          <p:nvPr>
            <p:ph type="body" sz="half" idx="13"/>
          </p:nvPr>
        </p:nvSpPr>
        <p:spPr>
          <a:xfrm>
            <a:off x="4939500" y="724199"/>
            <a:ext cx="3837000" cy="3695102"/>
          </a:xfrm>
          <a:prstGeom prst="rect">
            <a:avLst/>
          </a:prstGeom>
        </p:spPr>
        <p:txBody>
          <a:bodyPr anchor="ctr">
            <a:normAutofit fontScale="100000" lnSpcReduction="0"/>
          </a:bodyPr>
          <a:lstStyle/>
          <a:p>
            <a:pPr>
              <a:defRPr sz="2200">
                <a:solidFill>
                  <a:srgbClr val="FFFFFF"/>
                </a:solidFill>
              </a:defRPr>
            </a:pPr>
          </a:p>
        </p:txBody>
      </p:sp>
      <p:sp>
        <p:nvSpPr>
          <p:cNvPr id="27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type="tx" showMasterSp="1" showMasterPhAnim="1">
  <p:cSld name="Standalone Introduction or Summary">
    <p:spTree>
      <p:nvGrpSpPr>
        <p:cNvPr id="1" name=""/>
        <p:cNvGrpSpPr/>
        <p:nvPr/>
      </p:nvGrpSpPr>
      <p:grpSpPr>
        <a:xfrm>
          <a:off x="0" y="0"/>
          <a:ext cx="0" cy="0"/>
          <a:chOff x="0" y="0"/>
          <a:chExt cx="0" cy="0"/>
        </a:xfrm>
      </p:grpSpPr>
      <p:sp>
        <p:nvSpPr>
          <p:cNvPr id="30" name="Title Text"/>
          <p:cNvSpPr txBox="1"/>
          <p:nvPr>
            <p:ph type="title"/>
          </p:nvPr>
        </p:nvSpPr>
        <p:spPr>
          <a:xfrm>
            <a:off x="460950" y="2065350"/>
            <a:ext cx="8222100" cy="1012801"/>
          </a:xfrm>
          <a:prstGeom prst="rect">
            <a:avLst/>
          </a:prstGeom>
        </p:spPr>
        <p:txBody>
          <a:bodyPr/>
          <a:lstStyle>
            <a:lvl1pPr>
              <a:defRPr sz="4200"/>
            </a:lvl1pPr>
          </a:lstStyle>
          <a:p>
            <a:pPr/>
            <a:r>
              <a:t>Title Text</a:t>
            </a:r>
          </a:p>
        </p:txBody>
      </p:sp>
      <p:sp>
        <p:nvSpPr>
          <p:cNvPr id="3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0.xml><?xml version="1.0" encoding="utf-8"?>
<p:sldLayout xmlns:a="http://schemas.openxmlformats.org/drawingml/2006/main" xmlns:r="http://schemas.openxmlformats.org/officeDocument/2006/relationships" xmlns:p="http://schemas.openxmlformats.org/presentationml/2006/main" type="tx" showMasterSp="0" showMasterPhAnim="1">
  <p:cSld name="Caption">
    <p:bg>
      <p:bgPr>
        <a:solidFill>
          <a:srgbClr val="333333"/>
        </a:solidFill>
      </p:bgPr>
    </p:bg>
    <p:spTree>
      <p:nvGrpSpPr>
        <p:cNvPr id="1" name=""/>
        <p:cNvGrpSpPr/>
        <p:nvPr/>
      </p:nvGrpSpPr>
      <p:grpSpPr>
        <a:xfrm>
          <a:off x="0" y="0"/>
          <a:ext cx="0" cy="0"/>
          <a:chOff x="0" y="0"/>
          <a:chExt cx="0" cy="0"/>
        </a:xfrm>
      </p:grpSpPr>
      <p:sp>
        <p:nvSpPr>
          <p:cNvPr id="286" name="Shape 134"/>
          <p:cNvSpPr/>
          <p:nvPr/>
        </p:nvSpPr>
        <p:spPr>
          <a:xfrm flipH="1" rot="10800000">
            <a:off x="0" y="0"/>
            <a:ext cx="9144000" cy="4695901"/>
          </a:xfrm>
          <a:prstGeom prst="rect">
            <a:avLst/>
          </a:prstGeom>
          <a:solidFill>
            <a:schemeClr val="accent4"/>
          </a:solidFill>
          <a:ln w="12700">
            <a:miter lim="400000"/>
          </a:ln>
        </p:spPr>
        <p:txBody>
          <a:bodyPr lIns="45719" rIns="45719" anchor="ctr"/>
          <a:lstStyle/>
          <a:p>
            <a:pPr>
              <a:defRPr>
                <a:solidFill>
                  <a:srgbClr val="000000"/>
                </a:solidFill>
              </a:defRPr>
            </a:pPr>
          </a:p>
        </p:txBody>
      </p:sp>
      <p:sp>
        <p:nvSpPr>
          <p:cNvPr id="287" name="Shape 135"/>
          <p:cNvSpPr/>
          <p:nvPr/>
        </p:nvSpPr>
        <p:spPr>
          <a:xfrm flipH="1" rot="10800000">
            <a:off x="0" y="4622724"/>
            <a:ext cx="9144000" cy="74101"/>
          </a:xfrm>
          <a:prstGeom prst="rect">
            <a:avLst/>
          </a:prstGeom>
          <a:gradFill>
            <a:gsLst>
              <a:gs pos="0">
                <a:srgbClr val="F9F9F9"/>
              </a:gs>
              <a:gs pos="36000">
                <a:srgbClr val="F9F9F9"/>
              </a:gs>
              <a:gs pos="80000">
                <a:srgbClr val="DEDEDE"/>
              </a:gs>
              <a:gs pos="100000">
                <a:srgbClr val="999999"/>
              </a:gs>
            </a:gsLst>
            <a:lin ang="16200038"/>
          </a:gradFill>
          <a:ln w="12700">
            <a:miter lim="400000"/>
          </a:ln>
        </p:spPr>
        <p:txBody>
          <a:bodyPr lIns="45719" rIns="45719" anchor="ctr"/>
          <a:lstStyle/>
          <a:p>
            <a:pPr>
              <a:defRPr>
                <a:solidFill>
                  <a:srgbClr val="000000"/>
                </a:solidFill>
              </a:defRPr>
            </a:pPr>
          </a:p>
        </p:txBody>
      </p:sp>
      <p:sp>
        <p:nvSpPr>
          <p:cNvPr id="288" name="Body Level One…"/>
          <p:cNvSpPr txBox="1"/>
          <p:nvPr>
            <p:ph type="body" sz="quarter" idx="1"/>
          </p:nvPr>
        </p:nvSpPr>
        <p:spPr>
          <a:xfrm>
            <a:off x="57150" y="4696824"/>
            <a:ext cx="8382000" cy="446701"/>
          </a:xfrm>
          <a:prstGeom prst="rect">
            <a:avLst/>
          </a:prstGeom>
        </p:spPr>
        <p:txBody>
          <a:bodyPr anchor="ctr">
            <a:normAutofit fontScale="100000" lnSpcReduction="0"/>
          </a:bodyPr>
          <a:lstStyle>
            <a:lvl1pPr>
              <a:lnSpc>
                <a:spcPct val="100000"/>
              </a:lnSpc>
              <a:spcBef>
                <a:spcPts val="0"/>
              </a:spcBef>
              <a:defRPr>
                <a:solidFill>
                  <a:srgbClr val="FFFFFF"/>
                </a:solidFill>
              </a:defRPr>
            </a:lvl1pPr>
            <a:lvl2pPr>
              <a:lnSpc>
                <a:spcPct val="100000"/>
              </a:lnSpc>
              <a:spcBef>
                <a:spcPts val="0"/>
              </a:spcBef>
              <a:defRPr>
                <a:solidFill>
                  <a:srgbClr val="FFFFFF"/>
                </a:solidFill>
              </a:defRPr>
            </a:lvl2pPr>
            <a:lvl3pPr>
              <a:lnSpc>
                <a:spcPct val="100000"/>
              </a:lnSpc>
              <a:spcBef>
                <a:spcPts val="0"/>
              </a:spcBef>
              <a:defRPr>
                <a:solidFill>
                  <a:srgbClr val="FFFFFF"/>
                </a:solidFill>
              </a:defRPr>
            </a:lvl3pPr>
            <a:lvl4pPr>
              <a:lnSpc>
                <a:spcPct val="100000"/>
              </a:lnSpc>
              <a:spcBef>
                <a:spcPts val="0"/>
              </a:spcBef>
              <a:defRPr>
                <a:solidFill>
                  <a:srgbClr val="FFFFFF"/>
                </a:solidFill>
              </a:defRPr>
            </a:lvl4pPr>
            <a:lvl5pPr>
              <a:lnSpc>
                <a:spcPct val="100000"/>
              </a:lnSpc>
              <a:spcBef>
                <a:spcPts val="0"/>
              </a:spcBef>
              <a:defRPr>
                <a:solidFill>
                  <a:srgbClr val="FFFFFF"/>
                </a:solidFill>
              </a:defRPr>
            </a:lvl5pPr>
          </a:lstStyle>
          <a:p>
            <a:pPr/>
            <a:r>
              <a:t>Body Level One</a:t>
            </a:r>
          </a:p>
          <a:p>
            <a:pPr lvl="1"/>
            <a:r>
              <a:t>Body Level Two</a:t>
            </a:r>
          </a:p>
          <a:p>
            <a:pPr lvl="2"/>
            <a:r>
              <a:t>Body Level Three</a:t>
            </a:r>
          </a:p>
          <a:p>
            <a:pPr lvl="3"/>
            <a:r>
              <a:t>Body Level Four</a:t>
            </a:r>
          </a:p>
          <a:p>
            <a:pPr lvl="4"/>
            <a:r>
              <a:t>Body Level Five</a:t>
            </a:r>
          </a:p>
        </p:txBody>
      </p:sp>
      <p:sp>
        <p:nvSpPr>
          <p:cNvPr id="28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1.xml><?xml version="1.0" encoding="utf-8"?>
<p:sldLayout xmlns:a="http://schemas.openxmlformats.org/drawingml/2006/main" xmlns:r="http://schemas.openxmlformats.org/officeDocument/2006/relationships" xmlns:p="http://schemas.openxmlformats.org/presentationml/2006/main" type="tx" showMasterSp="0" showMasterPhAnim="1">
  <p:cSld name="Big Number">
    <p:bg>
      <p:bgPr>
        <a:solidFill>
          <a:srgbClr val="333333"/>
        </a:solidFill>
      </p:bgPr>
    </p:bg>
    <p:spTree>
      <p:nvGrpSpPr>
        <p:cNvPr id="1" name=""/>
        <p:cNvGrpSpPr/>
        <p:nvPr/>
      </p:nvGrpSpPr>
      <p:grpSpPr>
        <a:xfrm>
          <a:off x="0" y="0"/>
          <a:ext cx="0" cy="0"/>
          <a:chOff x="0" y="0"/>
          <a:chExt cx="0" cy="0"/>
        </a:xfrm>
      </p:grpSpPr>
      <p:sp>
        <p:nvSpPr>
          <p:cNvPr id="296" name="Title Text"/>
          <p:cNvSpPr txBox="1"/>
          <p:nvPr>
            <p:ph type="title"/>
          </p:nvPr>
        </p:nvSpPr>
        <p:spPr>
          <a:xfrm>
            <a:off x="460950" y="1248299"/>
            <a:ext cx="8222100" cy="1963501"/>
          </a:xfrm>
          <a:prstGeom prst="rect">
            <a:avLst/>
          </a:prstGeom>
        </p:spPr>
        <p:txBody>
          <a:bodyPr anchor="b"/>
          <a:lstStyle>
            <a:lvl1pPr algn="ctr">
              <a:defRPr sz="12000">
                <a:solidFill>
                  <a:srgbClr val="F3F3F3"/>
                </a:solidFill>
              </a:defRPr>
            </a:lvl1pPr>
          </a:lstStyle>
          <a:p>
            <a:pPr/>
            <a:r>
              <a:t>Title Text</a:t>
            </a:r>
          </a:p>
        </p:txBody>
      </p:sp>
      <p:sp>
        <p:nvSpPr>
          <p:cNvPr id="297" name="Body Level One…"/>
          <p:cNvSpPr txBox="1"/>
          <p:nvPr>
            <p:ph type="body" sz="quarter" idx="1"/>
          </p:nvPr>
        </p:nvSpPr>
        <p:spPr>
          <a:xfrm>
            <a:off x="1595400" y="3273924"/>
            <a:ext cx="5953201" cy="1300801"/>
          </a:xfrm>
          <a:prstGeom prst="rect">
            <a:avLst/>
          </a:prstGeom>
        </p:spPr>
        <p:txBody>
          <a:bodyPr>
            <a:normAutofit fontScale="100000" lnSpcReduction="0"/>
          </a:bodyPr>
          <a:lstStyle>
            <a:lvl1pPr algn="ctr">
              <a:defRPr>
                <a:solidFill>
                  <a:srgbClr val="F3F3F3"/>
                </a:solidFill>
              </a:defRPr>
            </a:lvl1pPr>
            <a:lvl2pPr algn="ctr">
              <a:defRPr>
                <a:solidFill>
                  <a:srgbClr val="F3F3F3"/>
                </a:solidFill>
              </a:defRPr>
            </a:lvl2pPr>
            <a:lvl3pPr algn="ctr">
              <a:defRPr>
                <a:solidFill>
                  <a:srgbClr val="F3F3F3"/>
                </a:solidFill>
              </a:defRPr>
            </a:lvl3pPr>
            <a:lvl4pPr algn="ctr">
              <a:defRPr>
                <a:solidFill>
                  <a:srgbClr val="F3F3F3"/>
                </a:solidFill>
              </a:defRPr>
            </a:lvl4pPr>
            <a:lvl5pPr algn="ctr">
              <a:defRPr>
                <a:solidFill>
                  <a:srgbClr val="F3F3F3"/>
                </a:solidFill>
              </a:defRPr>
            </a:lvl5pPr>
          </a:lstStyle>
          <a:p>
            <a:pPr/>
            <a:r>
              <a:t>Body Level One</a:t>
            </a:r>
          </a:p>
          <a:p>
            <a:pPr lvl="1"/>
            <a:r>
              <a:t>Body Level Two</a:t>
            </a:r>
          </a:p>
          <a:p>
            <a:pPr lvl="2"/>
            <a:r>
              <a:t>Body Level Three</a:t>
            </a:r>
          </a:p>
          <a:p>
            <a:pPr lvl="3"/>
            <a:r>
              <a:t>Body Level Four</a:t>
            </a:r>
          </a:p>
          <a:p>
            <a:pPr lvl="4"/>
            <a:r>
              <a:t>Body Level Five</a:t>
            </a:r>
          </a:p>
        </p:txBody>
      </p:sp>
      <p:sp>
        <p:nvSpPr>
          <p:cNvPr id="29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2.xml><?xml version="1.0" encoding="utf-8"?>
<p:sldLayout xmlns:a="http://schemas.openxmlformats.org/drawingml/2006/main" xmlns:r="http://schemas.openxmlformats.org/officeDocument/2006/relationships" xmlns:p="http://schemas.openxmlformats.org/presentationml/2006/main" type="tx" showMasterSp="0" showMasterPhAnim="1">
  <p:cSld name="Blank">
    <p:bg>
      <p:bgPr>
        <a:solidFill>
          <a:srgbClr val="333333"/>
        </a:solidFill>
      </p:bgPr>
    </p:bg>
    <p:spTree>
      <p:nvGrpSpPr>
        <p:cNvPr id="1" name=""/>
        <p:cNvGrpSpPr/>
        <p:nvPr/>
      </p:nvGrpSpPr>
      <p:grpSpPr>
        <a:xfrm>
          <a:off x="0" y="0"/>
          <a:ext cx="0" cy="0"/>
          <a:chOff x="0" y="0"/>
          <a:chExt cx="0" cy="0"/>
        </a:xfrm>
      </p:grpSpPr>
      <p:sp>
        <p:nvSpPr>
          <p:cNvPr id="30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3.xml><?xml version="1.0" encoding="utf-8"?>
<p:sldLayout xmlns:a="http://schemas.openxmlformats.org/drawingml/2006/main" xmlns:r="http://schemas.openxmlformats.org/officeDocument/2006/relationships" xmlns:p="http://schemas.openxmlformats.org/presentationml/2006/main" type="tx" showMasterSp="0" showMasterPhAnim="1">
  <p:cSld name="Blank (Assembly)">
    <p:bg>
      <p:bgPr>
        <a:solidFill>
          <a:srgbClr val="3E5DAA"/>
        </a:solidFill>
      </p:bgPr>
    </p:bg>
    <p:spTree>
      <p:nvGrpSpPr>
        <p:cNvPr id="1" name=""/>
        <p:cNvGrpSpPr/>
        <p:nvPr/>
      </p:nvGrpSpPr>
      <p:grpSpPr>
        <a:xfrm>
          <a:off x="0" y="0"/>
          <a:ext cx="0" cy="0"/>
          <a:chOff x="0" y="0"/>
          <a:chExt cx="0" cy="0"/>
        </a:xfrm>
      </p:grpSpPr>
      <p:sp>
        <p:nvSpPr>
          <p:cNvPr id="31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4.xml><?xml version="1.0" encoding="utf-8"?>
<p:sldLayout xmlns:a="http://schemas.openxmlformats.org/drawingml/2006/main" xmlns:r="http://schemas.openxmlformats.org/officeDocument/2006/relationships" xmlns:p="http://schemas.openxmlformats.org/presentationml/2006/main" type="tx" showMasterSp="0" showMasterPhAnim="1">
  <p:cSld name="Blank (Classic)">
    <p:spTree>
      <p:nvGrpSpPr>
        <p:cNvPr id="1" name=""/>
        <p:cNvGrpSpPr/>
        <p:nvPr/>
      </p:nvGrpSpPr>
      <p:grpSpPr>
        <a:xfrm>
          <a:off x="0" y="0"/>
          <a:ext cx="0" cy="0"/>
          <a:chOff x="0" y="0"/>
          <a:chExt cx="0" cy="0"/>
        </a:xfrm>
      </p:grpSpPr>
      <p:sp>
        <p:nvSpPr>
          <p:cNvPr id="31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5.xml><?xml version="1.0" encoding="utf-8"?>
<p:sldLayout xmlns:a="http://schemas.openxmlformats.org/drawingml/2006/main" xmlns:r="http://schemas.openxmlformats.org/officeDocument/2006/relationships" xmlns:p="http://schemas.openxmlformats.org/presentationml/2006/main" type="tx" showMasterSp="0" showMasterPhAnim="1">
  <p:cSld name="Blank (Ruby)">
    <p:bg>
      <p:bgPr>
        <a:solidFill>
          <a:srgbClr val="EE2D4A"/>
        </a:solidFill>
      </p:bgPr>
    </p:bg>
    <p:spTree>
      <p:nvGrpSpPr>
        <p:cNvPr id="1" name=""/>
        <p:cNvGrpSpPr/>
        <p:nvPr/>
      </p:nvGrpSpPr>
      <p:grpSpPr>
        <a:xfrm>
          <a:off x="0" y="0"/>
          <a:ext cx="0" cy="0"/>
          <a:chOff x="0" y="0"/>
          <a:chExt cx="0" cy="0"/>
        </a:xfrm>
      </p:grpSpPr>
      <p:sp>
        <p:nvSpPr>
          <p:cNvPr id="32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6.xml><?xml version="1.0" encoding="utf-8"?>
<p:sldLayout xmlns:a="http://schemas.openxmlformats.org/drawingml/2006/main" xmlns:r="http://schemas.openxmlformats.org/officeDocument/2006/relationships" xmlns:p="http://schemas.openxmlformats.org/presentationml/2006/main" type="tx" showMasterSp="0" showMasterPhAnim="1">
  <p:cSld name="Blank (Field)">
    <p:bg>
      <p:bgPr>
        <a:solidFill>
          <a:srgbClr val="00A349"/>
        </a:solidFill>
      </p:bgPr>
    </p:bg>
    <p:spTree>
      <p:nvGrpSpPr>
        <p:cNvPr id="1" name=""/>
        <p:cNvGrpSpPr/>
        <p:nvPr/>
      </p:nvGrpSpPr>
      <p:grpSpPr>
        <a:xfrm>
          <a:off x="0" y="0"/>
          <a:ext cx="0" cy="0"/>
          <a:chOff x="0" y="0"/>
          <a:chExt cx="0" cy="0"/>
        </a:xfrm>
      </p:grpSpPr>
      <p:sp>
        <p:nvSpPr>
          <p:cNvPr id="33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7.xml><?xml version="1.0" encoding="utf-8"?>
<p:sldLayout xmlns:a="http://schemas.openxmlformats.org/drawingml/2006/main" xmlns:r="http://schemas.openxmlformats.org/officeDocument/2006/relationships" xmlns:p="http://schemas.openxmlformats.org/presentationml/2006/main" type="tx" showMasterSp="0" showMasterPhAnim="1">
  <p:cSld name="Blank (Evolve)">
    <p:bg>
      <p:bgPr>
        <a:solidFill>
          <a:srgbClr val="29BEC6"/>
        </a:solidFill>
      </p:bgPr>
    </p:bg>
    <p:spTree>
      <p:nvGrpSpPr>
        <p:cNvPr id="1" name=""/>
        <p:cNvGrpSpPr/>
        <p:nvPr/>
      </p:nvGrpSpPr>
      <p:grpSpPr>
        <a:xfrm>
          <a:off x="0" y="0"/>
          <a:ext cx="0" cy="0"/>
          <a:chOff x="0" y="0"/>
          <a:chExt cx="0" cy="0"/>
        </a:xfrm>
      </p:grpSpPr>
      <p:sp>
        <p:nvSpPr>
          <p:cNvPr id="34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8.xml><?xml version="1.0" encoding="utf-8"?>
<p:sldLayout xmlns:a="http://schemas.openxmlformats.org/drawingml/2006/main" xmlns:r="http://schemas.openxmlformats.org/officeDocument/2006/relationships" xmlns:p="http://schemas.openxmlformats.org/presentationml/2006/main" type="tx" showMasterSp="0" showMasterPhAnim="1">
  <p:cSld name="Blank (Hack)">
    <p:bg>
      <p:bgPr>
        <a:solidFill>
          <a:srgbClr val="4C3896"/>
        </a:solidFill>
      </p:bgPr>
    </p:bg>
    <p:spTree>
      <p:nvGrpSpPr>
        <p:cNvPr id="1" name=""/>
        <p:cNvGrpSpPr/>
        <p:nvPr/>
      </p:nvGrpSpPr>
      <p:grpSpPr>
        <a:xfrm>
          <a:off x="0" y="0"/>
          <a:ext cx="0" cy="0"/>
          <a:chOff x="0" y="0"/>
          <a:chExt cx="0" cy="0"/>
        </a:xfrm>
      </p:grpSpPr>
      <p:sp>
        <p:nvSpPr>
          <p:cNvPr id="34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9.xml><?xml version="1.0" encoding="utf-8"?>
<p:sldLayout xmlns:a="http://schemas.openxmlformats.org/drawingml/2006/main" xmlns:r="http://schemas.openxmlformats.org/officeDocument/2006/relationships" xmlns:p="http://schemas.openxmlformats.org/presentationml/2006/main" type="tx" showMasterSp="0" showMasterPhAnim="1">
  <p:cSld name="Blank (Sprint)">
    <p:bg>
      <p:bgPr>
        <a:solidFill>
          <a:srgbClr val="BE1A8C"/>
        </a:solidFill>
      </p:bgPr>
    </p:bg>
    <p:spTree>
      <p:nvGrpSpPr>
        <p:cNvPr id="1" name=""/>
        <p:cNvGrpSpPr/>
        <p:nvPr/>
      </p:nvGrpSpPr>
      <p:grpSpPr>
        <a:xfrm>
          <a:off x="0" y="0"/>
          <a:ext cx="0" cy="0"/>
          <a:chOff x="0" y="0"/>
          <a:chExt cx="0" cy="0"/>
        </a:xfrm>
      </p:grpSpPr>
      <p:sp>
        <p:nvSpPr>
          <p:cNvPr id="35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type="tx" showMasterSp="0" showMasterPhAnim="1">
  <p:cSld name="Title and Body">
    <p:spTree>
      <p:nvGrpSpPr>
        <p:cNvPr id="1" name=""/>
        <p:cNvGrpSpPr/>
        <p:nvPr/>
      </p:nvGrpSpPr>
      <p:grpSpPr>
        <a:xfrm>
          <a:off x="0" y="0"/>
          <a:ext cx="0" cy="0"/>
          <a:chOff x="0" y="0"/>
          <a:chExt cx="0" cy="0"/>
        </a:xfrm>
      </p:grpSpPr>
      <p:sp>
        <p:nvSpPr>
          <p:cNvPr id="38" name="Shape 20"/>
          <p:cNvSpPr/>
          <p:nvPr/>
        </p:nvSpPr>
        <p:spPr>
          <a:xfrm flipH="1" rot="10800000">
            <a:off x="0" y="1686000"/>
            <a:ext cx="9144000" cy="3457500"/>
          </a:xfrm>
          <a:prstGeom prst="rect">
            <a:avLst/>
          </a:prstGeom>
          <a:solidFill>
            <a:schemeClr val="accent4"/>
          </a:solidFill>
          <a:ln w="12700">
            <a:miter lim="400000"/>
          </a:ln>
        </p:spPr>
        <p:txBody>
          <a:bodyPr lIns="45719" rIns="45719" anchor="ctr"/>
          <a:lstStyle/>
          <a:p>
            <a:pPr>
              <a:defRPr>
                <a:solidFill>
                  <a:srgbClr val="000000"/>
                </a:solidFill>
              </a:defRPr>
            </a:pPr>
          </a:p>
        </p:txBody>
      </p:sp>
      <p:sp>
        <p:nvSpPr>
          <p:cNvPr id="39" name="Shape 21"/>
          <p:cNvSpPr/>
          <p:nvPr/>
        </p:nvSpPr>
        <p:spPr>
          <a:xfrm>
            <a:off x="0" y="1685999"/>
            <a:ext cx="9144000" cy="108601"/>
          </a:xfrm>
          <a:prstGeom prst="rect">
            <a:avLst/>
          </a:prstGeom>
          <a:gradFill>
            <a:gsLst>
              <a:gs pos="0">
                <a:srgbClr val="F9F9F9"/>
              </a:gs>
              <a:gs pos="36000">
                <a:srgbClr val="F9F9F9"/>
              </a:gs>
              <a:gs pos="80000">
                <a:srgbClr val="DEDEDE"/>
              </a:gs>
              <a:gs pos="100000">
                <a:srgbClr val="999999"/>
              </a:gs>
            </a:gsLst>
            <a:lin ang="16200038"/>
          </a:gradFill>
          <a:ln w="12700">
            <a:miter lim="400000"/>
          </a:ln>
        </p:spPr>
        <p:txBody>
          <a:bodyPr lIns="45719" rIns="45719" anchor="ctr"/>
          <a:lstStyle/>
          <a:p>
            <a:pPr>
              <a:defRPr>
                <a:solidFill>
                  <a:srgbClr val="000000"/>
                </a:solidFill>
              </a:defRPr>
            </a:pPr>
          </a:p>
        </p:txBody>
      </p:sp>
      <p:sp>
        <p:nvSpPr>
          <p:cNvPr id="40" name="Title Text"/>
          <p:cNvSpPr txBox="1"/>
          <p:nvPr>
            <p:ph type="title"/>
          </p:nvPr>
        </p:nvSpPr>
        <p:spPr>
          <a:xfrm>
            <a:off x="471900" y="738725"/>
            <a:ext cx="8222100" cy="767701"/>
          </a:xfrm>
          <a:prstGeom prst="rect">
            <a:avLst/>
          </a:prstGeom>
        </p:spPr>
        <p:txBody>
          <a:bodyPr anchor="b"/>
          <a:lstStyle>
            <a:lvl1pPr>
              <a:defRPr sz="3200"/>
            </a:lvl1pPr>
          </a:lstStyle>
          <a:p>
            <a:pPr/>
            <a:r>
              <a:t>Title Text</a:t>
            </a:r>
          </a:p>
        </p:txBody>
      </p:sp>
      <p:sp>
        <p:nvSpPr>
          <p:cNvPr id="41" name="Body Level One…"/>
          <p:cNvSpPr txBox="1"/>
          <p:nvPr>
            <p:ph type="body" idx="1"/>
          </p:nvPr>
        </p:nvSpPr>
        <p:spPr>
          <a:xfrm>
            <a:off x="471900" y="1919074"/>
            <a:ext cx="8222100" cy="2710201"/>
          </a:xfrm>
          <a:prstGeom prst="rect">
            <a:avLst/>
          </a:prstGeom>
        </p:spPr>
        <p:txBody>
          <a:bodyPr>
            <a:normAutofit fontScale="100000" lnSpcReduction="0"/>
          </a:bodyPr>
          <a:lstStyle>
            <a:lvl1pPr>
              <a:defRPr sz="2000">
                <a:solidFill>
                  <a:srgbClr val="434343"/>
                </a:solidFill>
              </a:defRPr>
            </a:lvl1pPr>
            <a:lvl2pPr>
              <a:defRPr sz="2000">
                <a:solidFill>
                  <a:srgbClr val="434343"/>
                </a:solidFill>
              </a:defRPr>
            </a:lvl2pPr>
            <a:lvl3pPr>
              <a:defRPr sz="2000">
                <a:solidFill>
                  <a:srgbClr val="434343"/>
                </a:solidFill>
              </a:defRPr>
            </a:lvl3pPr>
            <a:lvl4pPr>
              <a:defRPr sz="2000">
                <a:solidFill>
                  <a:srgbClr val="434343"/>
                </a:solidFill>
              </a:defRPr>
            </a:lvl4pPr>
            <a:lvl5pPr>
              <a:defRPr sz="2000">
                <a:solidFill>
                  <a:srgbClr val="434343"/>
                </a:solidFill>
              </a:defRPr>
            </a:lvl5pPr>
          </a:lstStyle>
          <a:p>
            <a:pPr/>
            <a:r>
              <a:t>Body Level One</a:t>
            </a:r>
          </a:p>
          <a:p>
            <a:pPr lvl="1"/>
            <a:r>
              <a:t>Body Level Two</a:t>
            </a:r>
          </a:p>
          <a:p>
            <a:pPr lvl="2"/>
            <a:r>
              <a:t>Body Level Three</a:t>
            </a:r>
          </a:p>
          <a:p>
            <a:pPr lvl="3"/>
            <a:r>
              <a:t>Body Level Four</a:t>
            </a:r>
          </a:p>
          <a:p>
            <a:pPr lvl="4"/>
            <a:r>
              <a:t>Body Level Five</a:t>
            </a:r>
          </a:p>
        </p:txBody>
      </p:sp>
      <p:pic>
        <p:nvPicPr>
          <p:cNvPr id="42" name="Shape 24" descr="Shape 24"/>
          <p:cNvPicPr>
            <a:picLocks noChangeAspect="1"/>
          </p:cNvPicPr>
          <p:nvPr/>
        </p:nvPicPr>
        <p:blipFill>
          <a:blip r:embed="rId2">
            <a:extLst/>
          </a:blip>
          <a:stretch>
            <a:fillRect/>
          </a:stretch>
        </p:blipFill>
        <p:spPr>
          <a:xfrm>
            <a:off x="8524179" y="4134623"/>
            <a:ext cx="438223" cy="837902"/>
          </a:xfrm>
          <a:prstGeom prst="rect">
            <a:avLst/>
          </a:prstGeom>
          <a:ln w="12700">
            <a:miter lim="400000"/>
          </a:ln>
        </p:spPr>
      </p:pic>
      <p:sp>
        <p:nvSpPr>
          <p:cNvPr id="4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type="tx" showMasterSp="0" showMasterPhAnim="1">
  <p:cSld name="Title and Two Columns">
    <p:spTree>
      <p:nvGrpSpPr>
        <p:cNvPr id="1" name=""/>
        <p:cNvGrpSpPr/>
        <p:nvPr/>
      </p:nvGrpSpPr>
      <p:grpSpPr>
        <a:xfrm>
          <a:off x="0" y="0"/>
          <a:ext cx="0" cy="0"/>
          <a:chOff x="0" y="0"/>
          <a:chExt cx="0" cy="0"/>
        </a:xfrm>
      </p:grpSpPr>
      <p:sp>
        <p:nvSpPr>
          <p:cNvPr id="50" name="Shape 26"/>
          <p:cNvSpPr/>
          <p:nvPr/>
        </p:nvSpPr>
        <p:spPr>
          <a:xfrm flipH="1" rot="10800000">
            <a:off x="0" y="1686000"/>
            <a:ext cx="9144000" cy="3457500"/>
          </a:xfrm>
          <a:prstGeom prst="rect">
            <a:avLst/>
          </a:prstGeom>
          <a:solidFill>
            <a:schemeClr val="accent4"/>
          </a:solidFill>
          <a:ln w="12700">
            <a:miter lim="400000"/>
          </a:ln>
        </p:spPr>
        <p:txBody>
          <a:bodyPr lIns="45719" rIns="45719" anchor="ctr"/>
          <a:lstStyle/>
          <a:p>
            <a:pPr>
              <a:defRPr>
                <a:solidFill>
                  <a:srgbClr val="000000"/>
                </a:solidFill>
              </a:defRPr>
            </a:pPr>
          </a:p>
        </p:txBody>
      </p:sp>
      <p:sp>
        <p:nvSpPr>
          <p:cNvPr id="51" name="Shape 27"/>
          <p:cNvSpPr/>
          <p:nvPr/>
        </p:nvSpPr>
        <p:spPr>
          <a:xfrm>
            <a:off x="0" y="1685999"/>
            <a:ext cx="9144000" cy="108601"/>
          </a:xfrm>
          <a:prstGeom prst="rect">
            <a:avLst/>
          </a:prstGeom>
          <a:gradFill>
            <a:gsLst>
              <a:gs pos="0">
                <a:srgbClr val="F9F9F9"/>
              </a:gs>
              <a:gs pos="36000">
                <a:srgbClr val="F9F9F9"/>
              </a:gs>
              <a:gs pos="80000">
                <a:srgbClr val="DEDEDE"/>
              </a:gs>
              <a:gs pos="100000">
                <a:srgbClr val="999999"/>
              </a:gs>
            </a:gsLst>
            <a:lin ang="16200038"/>
          </a:gradFill>
          <a:ln w="12700">
            <a:miter lim="400000"/>
          </a:ln>
        </p:spPr>
        <p:txBody>
          <a:bodyPr lIns="45719" rIns="45719" anchor="ctr"/>
          <a:lstStyle/>
          <a:p>
            <a:pPr>
              <a:defRPr>
                <a:solidFill>
                  <a:srgbClr val="000000"/>
                </a:solidFill>
              </a:defRPr>
            </a:pPr>
          </a:p>
        </p:txBody>
      </p:sp>
      <p:sp>
        <p:nvSpPr>
          <p:cNvPr id="52" name="Title Text"/>
          <p:cNvSpPr txBox="1"/>
          <p:nvPr>
            <p:ph type="title"/>
          </p:nvPr>
        </p:nvSpPr>
        <p:spPr>
          <a:xfrm>
            <a:off x="471900" y="738725"/>
            <a:ext cx="8222100" cy="767701"/>
          </a:xfrm>
          <a:prstGeom prst="rect">
            <a:avLst/>
          </a:prstGeom>
        </p:spPr>
        <p:txBody>
          <a:bodyPr anchor="b"/>
          <a:lstStyle>
            <a:lvl1pPr>
              <a:defRPr sz="3200"/>
            </a:lvl1pPr>
          </a:lstStyle>
          <a:p>
            <a:pPr/>
            <a:r>
              <a:t>Title Text</a:t>
            </a:r>
          </a:p>
        </p:txBody>
      </p:sp>
      <p:sp>
        <p:nvSpPr>
          <p:cNvPr id="53" name="Body Level One…"/>
          <p:cNvSpPr txBox="1"/>
          <p:nvPr>
            <p:ph type="body" sz="half" idx="1"/>
          </p:nvPr>
        </p:nvSpPr>
        <p:spPr>
          <a:xfrm>
            <a:off x="471900" y="1919074"/>
            <a:ext cx="3999901" cy="2710200"/>
          </a:xfrm>
          <a:prstGeom prst="rect">
            <a:avLst/>
          </a:prstGeom>
        </p:spPr>
        <p:txBody>
          <a:bodyPr>
            <a:normAutofit fontScale="100000" lnSpcReduction="0"/>
          </a:bodyPr>
          <a:lstStyle>
            <a:lvl1pPr>
              <a:defRPr sz="2000">
                <a:solidFill>
                  <a:srgbClr val="434343"/>
                </a:solidFill>
              </a:defRPr>
            </a:lvl1pPr>
            <a:lvl2pPr>
              <a:defRPr sz="2000">
                <a:solidFill>
                  <a:srgbClr val="434343"/>
                </a:solidFill>
              </a:defRPr>
            </a:lvl2pPr>
            <a:lvl3pPr>
              <a:defRPr sz="2000">
                <a:solidFill>
                  <a:srgbClr val="434343"/>
                </a:solidFill>
              </a:defRPr>
            </a:lvl3pPr>
            <a:lvl4pPr>
              <a:defRPr sz="2000">
                <a:solidFill>
                  <a:srgbClr val="434343"/>
                </a:solidFill>
              </a:defRPr>
            </a:lvl4pPr>
            <a:lvl5pPr>
              <a:defRPr sz="2000">
                <a:solidFill>
                  <a:srgbClr val="434343"/>
                </a:solidFill>
              </a:defRPr>
            </a:lvl5pPr>
          </a:lstStyle>
          <a:p>
            <a:pPr/>
            <a:r>
              <a:t>Body Level One</a:t>
            </a:r>
          </a:p>
          <a:p>
            <a:pPr lvl="1"/>
            <a:r>
              <a:t>Body Level Two</a:t>
            </a:r>
          </a:p>
          <a:p>
            <a:pPr lvl="2"/>
            <a:r>
              <a:t>Body Level Three</a:t>
            </a:r>
          </a:p>
          <a:p>
            <a:pPr lvl="3"/>
            <a:r>
              <a:t>Body Level Four</a:t>
            </a:r>
          </a:p>
          <a:p>
            <a:pPr lvl="4"/>
            <a:r>
              <a:t>Body Level Five</a:t>
            </a:r>
          </a:p>
        </p:txBody>
      </p:sp>
      <p:sp>
        <p:nvSpPr>
          <p:cNvPr id="54" name="Shape 30"/>
          <p:cNvSpPr txBox="1"/>
          <p:nvPr>
            <p:ph type="body" sz="half" idx="13"/>
          </p:nvPr>
        </p:nvSpPr>
        <p:spPr>
          <a:xfrm>
            <a:off x="4694249" y="1919075"/>
            <a:ext cx="3999901" cy="2710199"/>
          </a:xfrm>
          <a:prstGeom prst="rect">
            <a:avLst/>
          </a:prstGeom>
        </p:spPr>
        <p:txBody>
          <a:bodyPr>
            <a:normAutofit fontScale="100000" lnSpcReduction="0"/>
          </a:bodyPr>
          <a:lstStyle/>
          <a:p>
            <a:pPr>
              <a:defRPr sz="2000">
                <a:solidFill>
                  <a:srgbClr val="434343"/>
                </a:solidFill>
              </a:defRPr>
            </a:pPr>
          </a:p>
        </p:txBody>
      </p:sp>
      <p:pic>
        <p:nvPicPr>
          <p:cNvPr id="55" name="Shape 31" descr="Shape 31"/>
          <p:cNvPicPr>
            <a:picLocks noChangeAspect="1"/>
          </p:cNvPicPr>
          <p:nvPr/>
        </p:nvPicPr>
        <p:blipFill>
          <a:blip r:embed="rId2">
            <a:extLst/>
          </a:blip>
          <a:stretch>
            <a:fillRect/>
          </a:stretch>
        </p:blipFill>
        <p:spPr>
          <a:xfrm>
            <a:off x="8524179" y="4134623"/>
            <a:ext cx="438223" cy="837902"/>
          </a:xfrm>
          <a:prstGeom prst="rect">
            <a:avLst/>
          </a:prstGeom>
          <a:ln w="12700">
            <a:miter lim="400000"/>
          </a:ln>
        </p:spPr>
      </p:pic>
      <p:sp>
        <p:nvSpPr>
          <p:cNvPr id="5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type="tx" showMasterSp="0" showMasterPhAnim="1">
  <p:cSld name="Title Only">
    <p:spTree>
      <p:nvGrpSpPr>
        <p:cNvPr id="1" name=""/>
        <p:cNvGrpSpPr/>
        <p:nvPr/>
      </p:nvGrpSpPr>
      <p:grpSpPr>
        <a:xfrm>
          <a:off x="0" y="0"/>
          <a:ext cx="0" cy="0"/>
          <a:chOff x="0" y="0"/>
          <a:chExt cx="0" cy="0"/>
        </a:xfrm>
      </p:grpSpPr>
      <p:sp>
        <p:nvSpPr>
          <p:cNvPr id="63" name="Shape 33"/>
          <p:cNvSpPr/>
          <p:nvPr/>
        </p:nvSpPr>
        <p:spPr>
          <a:xfrm flipH="1" rot="10800000">
            <a:off x="0" y="656400"/>
            <a:ext cx="9144000" cy="4487101"/>
          </a:xfrm>
          <a:prstGeom prst="rect">
            <a:avLst/>
          </a:prstGeom>
          <a:solidFill>
            <a:schemeClr val="accent4"/>
          </a:solidFill>
          <a:ln w="12700">
            <a:miter lim="400000"/>
          </a:ln>
        </p:spPr>
        <p:txBody>
          <a:bodyPr lIns="45719" rIns="45719" anchor="ctr"/>
          <a:lstStyle/>
          <a:p>
            <a:pPr>
              <a:defRPr>
                <a:solidFill>
                  <a:srgbClr val="000000"/>
                </a:solidFill>
              </a:defRPr>
            </a:pPr>
          </a:p>
        </p:txBody>
      </p:sp>
      <p:sp>
        <p:nvSpPr>
          <p:cNvPr id="64" name="Shape 34"/>
          <p:cNvSpPr/>
          <p:nvPr/>
        </p:nvSpPr>
        <p:spPr>
          <a:xfrm>
            <a:off x="0" y="656350"/>
            <a:ext cx="9144000" cy="108601"/>
          </a:xfrm>
          <a:prstGeom prst="rect">
            <a:avLst/>
          </a:prstGeom>
          <a:gradFill>
            <a:gsLst>
              <a:gs pos="0">
                <a:srgbClr val="F9F9F9"/>
              </a:gs>
              <a:gs pos="36000">
                <a:srgbClr val="F9F9F9"/>
              </a:gs>
              <a:gs pos="80000">
                <a:srgbClr val="DEDEDE"/>
              </a:gs>
              <a:gs pos="100000">
                <a:srgbClr val="999999"/>
              </a:gs>
            </a:gsLst>
            <a:lin ang="16200038"/>
          </a:gradFill>
          <a:ln w="12700">
            <a:miter lim="400000"/>
          </a:ln>
        </p:spPr>
        <p:txBody>
          <a:bodyPr lIns="45719" rIns="45719" anchor="ctr"/>
          <a:lstStyle/>
          <a:p>
            <a:pPr>
              <a:defRPr>
                <a:solidFill>
                  <a:srgbClr val="000000"/>
                </a:solidFill>
              </a:defRPr>
            </a:pPr>
          </a:p>
        </p:txBody>
      </p:sp>
      <p:sp>
        <p:nvSpPr>
          <p:cNvPr id="65" name="Title Text"/>
          <p:cNvSpPr txBox="1"/>
          <p:nvPr>
            <p:ph type="title"/>
          </p:nvPr>
        </p:nvSpPr>
        <p:spPr>
          <a:xfrm>
            <a:off x="98249" y="16349"/>
            <a:ext cx="8826601" cy="602701"/>
          </a:xfrm>
          <a:prstGeom prst="rect">
            <a:avLst/>
          </a:prstGeom>
        </p:spPr>
        <p:txBody>
          <a:bodyPr/>
          <a:lstStyle>
            <a:lvl1pPr>
              <a:defRPr sz="2000"/>
            </a:lvl1pPr>
          </a:lstStyle>
          <a:p>
            <a:pPr/>
            <a:r>
              <a:t>Title Text</a:t>
            </a:r>
          </a:p>
        </p:txBody>
      </p:sp>
      <p:pic>
        <p:nvPicPr>
          <p:cNvPr id="66" name="Shape 36" descr="Shape 36"/>
          <p:cNvPicPr>
            <a:picLocks noChangeAspect="1"/>
          </p:cNvPicPr>
          <p:nvPr/>
        </p:nvPicPr>
        <p:blipFill>
          <a:blip r:embed="rId2">
            <a:extLst/>
          </a:blip>
          <a:stretch>
            <a:fillRect/>
          </a:stretch>
        </p:blipFill>
        <p:spPr>
          <a:xfrm>
            <a:off x="8524179" y="4134623"/>
            <a:ext cx="438223" cy="837902"/>
          </a:xfrm>
          <a:prstGeom prst="rect">
            <a:avLst/>
          </a:prstGeom>
          <a:ln w="12700">
            <a:miter lim="400000"/>
          </a:ln>
        </p:spPr>
      </p:pic>
      <p:sp>
        <p:nvSpPr>
          <p:cNvPr id="6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type="tx" showMasterSp="0" showMasterPhAnim="1">
  <p:cSld name="One Column Text">
    <p:spTree>
      <p:nvGrpSpPr>
        <p:cNvPr id="1" name=""/>
        <p:cNvGrpSpPr/>
        <p:nvPr/>
      </p:nvGrpSpPr>
      <p:grpSpPr>
        <a:xfrm>
          <a:off x="0" y="0"/>
          <a:ext cx="0" cy="0"/>
          <a:chOff x="0" y="0"/>
          <a:chExt cx="0" cy="0"/>
        </a:xfrm>
      </p:grpSpPr>
      <p:sp>
        <p:nvSpPr>
          <p:cNvPr id="74" name="Shape 38"/>
          <p:cNvSpPr/>
          <p:nvPr/>
        </p:nvSpPr>
        <p:spPr>
          <a:xfrm flipH="1" rot="10800000">
            <a:off x="3276600" y="24"/>
            <a:ext cx="5867400" cy="5143501"/>
          </a:xfrm>
          <a:prstGeom prst="rect">
            <a:avLst/>
          </a:prstGeom>
          <a:solidFill>
            <a:schemeClr val="accent4"/>
          </a:solidFill>
          <a:ln w="12700">
            <a:miter lim="400000"/>
          </a:ln>
        </p:spPr>
        <p:txBody>
          <a:bodyPr lIns="45719" rIns="45719" anchor="ctr"/>
          <a:lstStyle/>
          <a:p>
            <a:pPr>
              <a:defRPr>
                <a:solidFill>
                  <a:srgbClr val="000000"/>
                </a:solidFill>
              </a:defRPr>
            </a:pPr>
          </a:p>
        </p:txBody>
      </p:sp>
      <p:sp>
        <p:nvSpPr>
          <p:cNvPr id="75" name="Shape 39"/>
          <p:cNvSpPr/>
          <p:nvPr/>
        </p:nvSpPr>
        <p:spPr>
          <a:xfrm rot="16200000">
            <a:off x="759149" y="2517450"/>
            <a:ext cx="5143501" cy="108601"/>
          </a:xfrm>
          <a:prstGeom prst="rect">
            <a:avLst/>
          </a:prstGeom>
          <a:gradFill>
            <a:gsLst>
              <a:gs pos="0">
                <a:srgbClr val="F9F9F9"/>
              </a:gs>
              <a:gs pos="36000">
                <a:srgbClr val="F9F9F9"/>
              </a:gs>
              <a:gs pos="80000">
                <a:srgbClr val="DEDEDE"/>
              </a:gs>
              <a:gs pos="100000">
                <a:srgbClr val="999999"/>
              </a:gs>
            </a:gsLst>
            <a:lin ang="16200038"/>
          </a:gradFill>
          <a:ln w="12700">
            <a:miter lim="400000"/>
          </a:ln>
        </p:spPr>
        <p:txBody>
          <a:bodyPr lIns="45719" rIns="45719" anchor="ctr"/>
          <a:lstStyle/>
          <a:p>
            <a:pPr>
              <a:defRPr>
                <a:solidFill>
                  <a:srgbClr val="000000"/>
                </a:solidFill>
              </a:defRPr>
            </a:pPr>
          </a:p>
        </p:txBody>
      </p:sp>
      <p:sp>
        <p:nvSpPr>
          <p:cNvPr id="76" name="Title Text"/>
          <p:cNvSpPr txBox="1"/>
          <p:nvPr>
            <p:ph type="title"/>
          </p:nvPr>
        </p:nvSpPr>
        <p:spPr>
          <a:xfrm>
            <a:off x="226076" y="357800"/>
            <a:ext cx="2808001" cy="953401"/>
          </a:xfrm>
          <a:prstGeom prst="rect">
            <a:avLst/>
          </a:prstGeom>
        </p:spPr>
        <p:txBody>
          <a:bodyPr anchor="b"/>
          <a:lstStyle>
            <a:lvl1pPr>
              <a:defRPr sz="2400"/>
            </a:lvl1pPr>
          </a:lstStyle>
          <a:p>
            <a:pPr/>
            <a:r>
              <a:t>Title Text</a:t>
            </a:r>
          </a:p>
        </p:txBody>
      </p:sp>
      <p:sp>
        <p:nvSpPr>
          <p:cNvPr id="77" name="Body Level One…"/>
          <p:cNvSpPr txBox="1"/>
          <p:nvPr>
            <p:ph type="body" sz="quarter" idx="1"/>
          </p:nvPr>
        </p:nvSpPr>
        <p:spPr>
          <a:xfrm>
            <a:off x="226075" y="1465799"/>
            <a:ext cx="2808000" cy="3163501"/>
          </a:xfrm>
          <a:prstGeom prst="rect">
            <a:avLst/>
          </a:prstGeom>
        </p:spPr>
        <p:txBody>
          <a:bodyPr>
            <a:normAutofit fontScale="100000" lnSpcReduction="0"/>
          </a:bodyPr>
          <a:lstStyle>
            <a:lvl1pP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a:r>
              <a:t>Body Level One</a:t>
            </a:r>
          </a:p>
          <a:p>
            <a:pPr lvl="1"/>
            <a:r>
              <a:t>Body Level Two</a:t>
            </a:r>
          </a:p>
          <a:p>
            <a:pPr lvl="2"/>
            <a:r>
              <a:t>Body Level Three</a:t>
            </a:r>
          </a:p>
          <a:p>
            <a:pPr lvl="3"/>
            <a:r>
              <a:t>Body Level Four</a:t>
            </a:r>
          </a:p>
          <a:p>
            <a:pPr lvl="4"/>
            <a:r>
              <a:t>Body Level Five</a:t>
            </a:r>
          </a:p>
        </p:txBody>
      </p:sp>
      <p:pic>
        <p:nvPicPr>
          <p:cNvPr id="78" name="Shape 42" descr="Shape 42"/>
          <p:cNvPicPr>
            <a:picLocks noChangeAspect="1"/>
          </p:cNvPicPr>
          <p:nvPr/>
        </p:nvPicPr>
        <p:blipFill>
          <a:blip r:embed="rId2">
            <a:extLst/>
          </a:blip>
          <a:stretch>
            <a:fillRect/>
          </a:stretch>
        </p:blipFill>
        <p:spPr>
          <a:xfrm>
            <a:off x="8524179" y="4134623"/>
            <a:ext cx="438223" cy="837902"/>
          </a:xfrm>
          <a:prstGeom prst="rect">
            <a:avLst/>
          </a:prstGeom>
          <a:ln w="12700">
            <a:miter lim="400000"/>
          </a:ln>
        </p:spPr>
      </p:pic>
      <p:sp>
        <p:nvSpPr>
          <p:cNvPr id="7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type="tx" showMasterSp="1" showMasterPhAnim="1">
  <p:cSld name="Main Point">
    <p:spTree>
      <p:nvGrpSpPr>
        <p:cNvPr id="1" name=""/>
        <p:cNvGrpSpPr/>
        <p:nvPr/>
      </p:nvGrpSpPr>
      <p:grpSpPr>
        <a:xfrm>
          <a:off x="0" y="0"/>
          <a:ext cx="0" cy="0"/>
          <a:chOff x="0" y="0"/>
          <a:chExt cx="0" cy="0"/>
        </a:xfrm>
      </p:grpSpPr>
      <p:sp>
        <p:nvSpPr>
          <p:cNvPr id="86" name="Title Text"/>
          <p:cNvSpPr txBox="1"/>
          <p:nvPr>
            <p:ph type="title"/>
          </p:nvPr>
        </p:nvSpPr>
        <p:spPr>
          <a:prstGeom prst="rect">
            <a:avLst/>
          </a:prstGeom>
        </p:spPr>
        <p:txBody>
          <a:bodyPr/>
          <a:lstStyle/>
          <a:p>
            <a:pPr/>
            <a:r>
              <a:t>Title Text</a:t>
            </a:r>
          </a:p>
        </p:txBody>
      </p:sp>
      <p:sp>
        <p:nvSpPr>
          <p:cNvPr id="8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type="tx" showMasterSp="0" showMasterPhAnim="1">
  <p:cSld name="Split Summary">
    <p:spTree>
      <p:nvGrpSpPr>
        <p:cNvPr id="1" name=""/>
        <p:cNvGrpSpPr/>
        <p:nvPr/>
      </p:nvGrpSpPr>
      <p:grpSpPr>
        <a:xfrm>
          <a:off x="0" y="0"/>
          <a:ext cx="0" cy="0"/>
          <a:chOff x="0" y="0"/>
          <a:chExt cx="0" cy="0"/>
        </a:xfrm>
      </p:grpSpPr>
      <p:sp>
        <p:nvSpPr>
          <p:cNvPr id="94" name="Shape 47"/>
          <p:cNvSpPr/>
          <p:nvPr/>
        </p:nvSpPr>
        <p:spPr>
          <a:xfrm flipH="1">
            <a:off x="0" y="0"/>
            <a:ext cx="4572000" cy="5143500"/>
          </a:xfrm>
          <a:prstGeom prst="rect">
            <a:avLst/>
          </a:prstGeom>
          <a:solidFill>
            <a:schemeClr val="accent4"/>
          </a:solidFill>
          <a:ln w="12700">
            <a:miter lim="400000"/>
          </a:ln>
        </p:spPr>
        <p:txBody>
          <a:bodyPr lIns="45719" rIns="45719" anchor="ctr"/>
          <a:lstStyle/>
          <a:p>
            <a:pPr>
              <a:defRPr>
                <a:solidFill>
                  <a:srgbClr val="000000"/>
                </a:solidFill>
              </a:defRPr>
            </a:pPr>
          </a:p>
        </p:txBody>
      </p:sp>
      <p:sp>
        <p:nvSpPr>
          <p:cNvPr id="95" name="Shape 48"/>
          <p:cNvSpPr/>
          <p:nvPr/>
        </p:nvSpPr>
        <p:spPr>
          <a:xfrm rot="5400000">
            <a:off x="1946424" y="2517750"/>
            <a:ext cx="5142902" cy="108600"/>
          </a:xfrm>
          <a:prstGeom prst="rect">
            <a:avLst/>
          </a:prstGeom>
          <a:gradFill>
            <a:gsLst>
              <a:gs pos="0">
                <a:srgbClr val="F9F9F9"/>
              </a:gs>
              <a:gs pos="36000">
                <a:srgbClr val="F9F9F9"/>
              </a:gs>
              <a:gs pos="80000">
                <a:srgbClr val="DEDEDE"/>
              </a:gs>
              <a:gs pos="100000">
                <a:srgbClr val="999999"/>
              </a:gs>
            </a:gsLst>
            <a:lin ang="16200038"/>
          </a:gradFill>
          <a:ln w="12700">
            <a:miter lim="400000"/>
          </a:ln>
        </p:spPr>
        <p:txBody>
          <a:bodyPr lIns="45719" rIns="45719" anchor="ctr"/>
          <a:lstStyle/>
          <a:p>
            <a:pPr>
              <a:defRPr>
                <a:solidFill>
                  <a:srgbClr val="000000"/>
                </a:solidFill>
              </a:defRPr>
            </a:pPr>
          </a:p>
        </p:txBody>
      </p:sp>
      <p:sp>
        <p:nvSpPr>
          <p:cNvPr id="96" name="Title Text"/>
          <p:cNvSpPr txBox="1"/>
          <p:nvPr>
            <p:ph type="title"/>
          </p:nvPr>
        </p:nvSpPr>
        <p:spPr>
          <a:xfrm>
            <a:off x="265500" y="1233175"/>
            <a:ext cx="4045200" cy="1482301"/>
          </a:xfrm>
          <a:prstGeom prst="rect">
            <a:avLst/>
          </a:prstGeom>
        </p:spPr>
        <p:txBody>
          <a:bodyPr anchor="b"/>
          <a:lstStyle>
            <a:lvl1pPr algn="ctr">
              <a:defRPr sz="4200">
                <a:solidFill>
                  <a:srgbClr val="434343"/>
                </a:solidFill>
              </a:defRPr>
            </a:lvl1pPr>
          </a:lstStyle>
          <a:p>
            <a:pPr/>
            <a:r>
              <a:t>Title Text</a:t>
            </a:r>
          </a:p>
        </p:txBody>
      </p:sp>
      <p:sp>
        <p:nvSpPr>
          <p:cNvPr id="97" name="Body Level One…"/>
          <p:cNvSpPr txBox="1"/>
          <p:nvPr>
            <p:ph type="body" sz="quarter" idx="1"/>
          </p:nvPr>
        </p:nvSpPr>
        <p:spPr>
          <a:xfrm>
            <a:off x="265500" y="2779466"/>
            <a:ext cx="4045200" cy="1235100"/>
          </a:xfrm>
          <a:prstGeom prst="rect">
            <a:avLst/>
          </a:prstGeom>
        </p:spPr>
        <p:txBody>
          <a:bodyPr>
            <a:normAutofit fontScale="100000" lnSpcReduction="0"/>
          </a:bodyPr>
          <a:lstStyle>
            <a:lvl1pPr algn="ctr">
              <a:lnSpc>
                <a:spcPct val="100000"/>
              </a:lnSpc>
              <a:spcBef>
                <a:spcPts val="0"/>
              </a:spcBef>
              <a:defRPr sz="2100"/>
            </a:lvl1pPr>
            <a:lvl2pPr algn="ctr">
              <a:lnSpc>
                <a:spcPct val="100000"/>
              </a:lnSpc>
              <a:spcBef>
                <a:spcPts val="0"/>
              </a:spcBef>
              <a:defRPr sz="2100"/>
            </a:lvl2pPr>
            <a:lvl3pPr algn="ctr">
              <a:lnSpc>
                <a:spcPct val="100000"/>
              </a:lnSpc>
              <a:spcBef>
                <a:spcPts val="0"/>
              </a:spcBef>
              <a:defRPr sz="2100"/>
            </a:lvl3pPr>
            <a:lvl4pPr algn="ctr">
              <a:lnSpc>
                <a:spcPct val="100000"/>
              </a:lnSpc>
              <a:spcBef>
                <a:spcPts val="0"/>
              </a:spcBef>
              <a:defRPr sz="2100"/>
            </a:lvl4pPr>
            <a:lvl5pPr algn="ctr">
              <a:lnSpc>
                <a:spcPct val="100000"/>
              </a:lnSpc>
              <a:spcBef>
                <a:spcPts val="0"/>
              </a:spcBef>
              <a:defRPr sz="2100"/>
            </a:lvl5pPr>
          </a:lstStyle>
          <a:p>
            <a:pPr/>
            <a:r>
              <a:t>Body Level One</a:t>
            </a:r>
          </a:p>
          <a:p>
            <a:pPr lvl="1"/>
            <a:r>
              <a:t>Body Level Two</a:t>
            </a:r>
          </a:p>
          <a:p>
            <a:pPr lvl="2"/>
            <a:r>
              <a:t>Body Level Three</a:t>
            </a:r>
          </a:p>
          <a:p>
            <a:pPr lvl="3"/>
            <a:r>
              <a:t>Body Level Four</a:t>
            </a:r>
          </a:p>
          <a:p>
            <a:pPr lvl="4"/>
            <a:r>
              <a:t>Body Level Five</a:t>
            </a:r>
          </a:p>
        </p:txBody>
      </p:sp>
      <p:sp>
        <p:nvSpPr>
          <p:cNvPr id="98" name="Shape 51"/>
          <p:cNvSpPr txBox="1"/>
          <p:nvPr>
            <p:ph type="body" sz="half" idx="13"/>
          </p:nvPr>
        </p:nvSpPr>
        <p:spPr>
          <a:xfrm>
            <a:off x="4939500" y="724199"/>
            <a:ext cx="3837000" cy="3695102"/>
          </a:xfrm>
          <a:prstGeom prst="rect">
            <a:avLst/>
          </a:prstGeom>
        </p:spPr>
        <p:txBody>
          <a:bodyPr anchor="ctr">
            <a:normAutofit fontScale="100000" lnSpcReduction="0"/>
          </a:bodyPr>
          <a:lstStyle/>
          <a:p>
            <a:pPr>
              <a:defRPr sz="2200">
                <a:solidFill>
                  <a:srgbClr val="FFFFFF"/>
                </a:solidFill>
              </a:defRPr>
            </a:pPr>
          </a:p>
        </p:txBody>
      </p:sp>
      <p:pic>
        <p:nvPicPr>
          <p:cNvPr id="99" name="Shape 52" descr="Shape 52"/>
          <p:cNvPicPr>
            <a:picLocks noChangeAspect="1"/>
          </p:cNvPicPr>
          <p:nvPr/>
        </p:nvPicPr>
        <p:blipFill>
          <a:blip r:embed="rId2">
            <a:extLst/>
          </a:blip>
          <a:stretch>
            <a:fillRect/>
          </a:stretch>
        </p:blipFill>
        <p:spPr>
          <a:xfrm>
            <a:off x="8524179" y="4134623"/>
            <a:ext cx="438223" cy="837902"/>
          </a:xfrm>
          <a:prstGeom prst="rect">
            <a:avLst/>
          </a:prstGeom>
          <a:ln w="12700">
            <a:miter lim="400000"/>
          </a:ln>
        </p:spPr>
      </p:pic>
      <p:sp>
        <p:nvSpPr>
          <p:cNvPr id="10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image" Target="../media/image1.png"/><Relationship Id="rId3" Type="http://schemas.openxmlformats.org/officeDocument/2006/relationships/slideLayout" Target="../slideLayouts/slideLayout1.xml"/><Relationship Id="rId4" Type="http://schemas.openxmlformats.org/officeDocument/2006/relationships/slideLayout" Target="../slideLayouts/slideLayout2.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slideLayout" Target="../slideLayouts/slideLayout5.xml"/><Relationship Id="rId8" Type="http://schemas.openxmlformats.org/officeDocument/2006/relationships/slideLayout" Target="../slideLayouts/slideLayout6.xml"/><Relationship Id="rId9" Type="http://schemas.openxmlformats.org/officeDocument/2006/relationships/slideLayout" Target="../slideLayouts/slideLayout7.xml"/><Relationship Id="rId10" Type="http://schemas.openxmlformats.org/officeDocument/2006/relationships/slideLayout" Target="../slideLayouts/slideLayout8.xml"/><Relationship Id="rId11" Type="http://schemas.openxmlformats.org/officeDocument/2006/relationships/slideLayout" Target="../slideLayouts/slideLayout9.xml"/><Relationship Id="rId12" Type="http://schemas.openxmlformats.org/officeDocument/2006/relationships/slideLayout" Target="../slideLayouts/slideLayout10.xml"/><Relationship Id="rId13" Type="http://schemas.openxmlformats.org/officeDocument/2006/relationships/slideLayout" Target="../slideLayouts/slideLayout11.xml"/><Relationship Id="rId14" Type="http://schemas.openxmlformats.org/officeDocument/2006/relationships/slideLayout" Target="../slideLayouts/slideLayout12.xml"/><Relationship Id="rId15" Type="http://schemas.openxmlformats.org/officeDocument/2006/relationships/slideLayout" Target="../slideLayouts/slideLayout13.xml"/><Relationship Id="rId16" Type="http://schemas.openxmlformats.org/officeDocument/2006/relationships/slideLayout" Target="../slideLayouts/slideLayout14.xml"/><Relationship Id="rId17" Type="http://schemas.openxmlformats.org/officeDocument/2006/relationships/slideLayout" Target="../slideLayouts/slideLayout15.xml"/><Relationship Id="rId18" Type="http://schemas.openxmlformats.org/officeDocument/2006/relationships/slideLayout" Target="../slideLayouts/slideLayout16.xml"/><Relationship Id="rId19" Type="http://schemas.openxmlformats.org/officeDocument/2006/relationships/slideLayout" Target="../slideLayouts/slideLayout17.xml"/><Relationship Id="rId20" Type="http://schemas.openxmlformats.org/officeDocument/2006/relationships/slideLayout" Target="../slideLayouts/slideLayout18.xml"/><Relationship Id="rId21" Type="http://schemas.openxmlformats.org/officeDocument/2006/relationships/slideLayout" Target="../slideLayouts/slideLayout19.xml"/><Relationship Id="rId22" Type="http://schemas.openxmlformats.org/officeDocument/2006/relationships/slideLayout" Target="../slideLayouts/slideLayout20.xml"/><Relationship Id="rId23" Type="http://schemas.openxmlformats.org/officeDocument/2006/relationships/slideLayout" Target="../slideLayouts/slideLayout21.xml"/><Relationship Id="rId24" Type="http://schemas.openxmlformats.org/officeDocument/2006/relationships/slideLayout" Target="../slideLayouts/slideLayout22.xml"/><Relationship Id="rId25" Type="http://schemas.openxmlformats.org/officeDocument/2006/relationships/slideLayout" Target="../slideLayouts/slideLayout23.xml"/><Relationship Id="rId26" Type="http://schemas.openxmlformats.org/officeDocument/2006/relationships/slideLayout" Target="../slideLayouts/slideLayout24.xml"/><Relationship Id="rId27" Type="http://schemas.openxmlformats.org/officeDocument/2006/relationships/slideLayout" Target="../slideLayouts/slideLayout25.xml"/><Relationship Id="rId28" Type="http://schemas.openxmlformats.org/officeDocument/2006/relationships/slideLayout" Target="../slideLayouts/slideLayout26.xml"/><Relationship Id="rId29" Type="http://schemas.openxmlformats.org/officeDocument/2006/relationships/slideLayout" Target="../slideLayouts/slideLayout27.xml"/><Relationship Id="rId30" Type="http://schemas.openxmlformats.org/officeDocument/2006/relationships/slideLayout" Target="../slideLayouts/slideLayout28.xml"/><Relationship Id="rId31" Type="http://schemas.openxmlformats.org/officeDocument/2006/relationships/slideLayout" Target="../slideLayouts/slideLayout29.xml"/><Relationship Id="rId32" Type="http://schemas.openxmlformats.org/officeDocument/2006/relationships/slideLayout" Target="../slideLayouts/slideLayout30.xml"/><Relationship Id="rId33" Type="http://schemas.openxmlformats.org/officeDocument/2006/relationships/slideLayout" Target="../slideLayouts/slideLayout31.xml"/><Relationship Id="rId34" Type="http://schemas.openxmlformats.org/officeDocument/2006/relationships/slideLayout" Target="../slideLayouts/slideLayout32.xml"/><Relationship Id="rId35" Type="http://schemas.openxmlformats.org/officeDocument/2006/relationships/slideLayout" Target="../slideLayouts/slideLayout33.xml"/><Relationship Id="rId36" Type="http://schemas.openxmlformats.org/officeDocument/2006/relationships/slideLayout" Target="../slideLayouts/slideLayout34.xml"/><Relationship Id="rId37" Type="http://schemas.openxmlformats.org/officeDocument/2006/relationships/slideLayout" Target="../slideLayouts/slideLayout35.xml"/><Relationship Id="rId38" Type="http://schemas.openxmlformats.org/officeDocument/2006/relationships/slideLayout" Target="../slideLayouts/slideLayout36.xml"/><Relationship Id="rId39" Type="http://schemas.openxmlformats.org/officeDocument/2006/relationships/slideLayout" Target="../slideLayouts/slideLayout37.xml"/><Relationship Id="rId40" Type="http://schemas.openxmlformats.org/officeDocument/2006/relationships/slideLayout" Target="../slideLayouts/slideLayout38.xml"/><Relationship Id="rId41" Type="http://schemas.openxmlformats.org/officeDocument/2006/relationships/slideLayout" Target="../slideLayouts/slideLayout3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37021"/>
        </a:solidFill>
      </p:bgPr>
    </p:bg>
    <p:spTree>
      <p:nvGrpSpPr>
        <p:cNvPr id="1" name=""/>
        <p:cNvGrpSpPr/>
        <p:nvPr/>
      </p:nvGrpSpPr>
      <p:grpSpPr>
        <a:xfrm>
          <a:off x="0" y="0"/>
          <a:ext cx="0" cy="0"/>
          <a:chOff x="0" y="0"/>
          <a:chExt cx="0" cy="0"/>
        </a:xfrm>
      </p:grpSpPr>
      <p:sp>
        <p:nvSpPr>
          <p:cNvPr id="2" name="Title Text"/>
          <p:cNvSpPr txBox="1"/>
          <p:nvPr>
            <p:ph type="title"/>
          </p:nvPr>
        </p:nvSpPr>
        <p:spPr>
          <a:xfrm>
            <a:off x="490250" y="488249"/>
            <a:ext cx="8034001" cy="4090801"/>
          </a:xfrm>
          <a:prstGeom prst="rect">
            <a:avLst/>
          </a:prstGeom>
          <a:ln w="12700">
            <a:miter lim="400000"/>
          </a:ln>
          <a:extLst>
            <a:ext uri="{C572A759-6A51-4108-AA02-DFA0A04FC94B}">
              <ma14:wrappingTextBoxFlag xmlns:ma14="http://schemas.microsoft.com/office/mac/drawingml/2011/main" val="1"/>
            </a:ext>
          </a:extLst>
        </p:spPr>
        <p:txBody>
          <a:bodyPr lIns="91424" tIns="91424" rIns="91424" bIns="91424" anchor="ctr">
            <a:normAutofit fontScale="100000" lnSpcReduction="0"/>
          </a:bodyPr>
          <a:lstStyle/>
          <a:p>
            <a:pPr/>
            <a:r>
              <a:t>Title Text</a:t>
            </a:r>
          </a:p>
        </p:txBody>
      </p:sp>
      <p:pic>
        <p:nvPicPr>
          <p:cNvPr id="3" name="Shape 45" descr="Shape 45"/>
          <p:cNvPicPr>
            <a:picLocks noChangeAspect="1"/>
          </p:cNvPicPr>
          <p:nvPr/>
        </p:nvPicPr>
        <p:blipFill>
          <a:blip r:embed="rId2">
            <a:extLst/>
          </a:blip>
          <a:stretch>
            <a:fillRect/>
          </a:stretch>
        </p:blipFill>
        <p:spPr>
          <a:xfrm>
            <a:off x="8524179" y="4134623"/>
            <a:ext cx="438223" cy="837902"/>
          </a:xfrm>
          <a:prstGeom prst="rect">
            <a:avLst/>
          </a:prstGeom>
          <a:ln w="12700">
            <a:miter lim="400000"/>
          </a:ln>
        </p:spPr>
      </p:pic>
      <p:sp>
        <p:nvSpPr>
          <p:cNvPr id="4" name="Body Level One…"/>
          <p:cNvSpPr txBox="1"/>
          <p:nvPr>
            <p:ph type="body" idx="1"/>
          </p:nvPr>
        </p:nvSpPr>
        <p:spPr>
          <a:xfrm>
            <a:off x="457200" y="1200150"/>
            <a:ext cx="8229600" cy="3394472"/>
          </a:xfrm>
          <a:prstGeom prst="rect">
            <a:avLst/>
          </a:prstGeom>
          <a:ln w="12700">
            <a:miter lim="400000"/>
          </a:ln>
          <a:extLst>
            <a:ext uri="{C572A759-6A51-4108-AA02-DFA0A04FC94B}">
              <ma14:wrappingTextBoxFlag xmlns:ma14="http://schemas.microsoft.com/office/mac/drawingml/2011/main" val="1"/>
            </a:ext>
          </a:extLst>
        </p:spPr>
        <p:txBody>
          <a:bodyPr lIns="91424" tIns="91424" rIns="91424" bIns="91424"/>
          <a:lstStyle/>
          <a:p>
            <a:pPr/>
            <a:r>
              <a:t>Body Level One</a:t>
            </a:r>
          </a:p>
          <a:p>
            <a:pPr lvl="1"/>
            <a:r>
              <a:t>Body Level Two</a:t>
            </a:r>
          </a:p>
          <a:p>
            <a:pPr lvl="2"/>
            <a:r>
              <a:t>Body Level Three</a:t>
            </a:r>
          </a:p>
          <a:p>
            <a:pPr lvl="3"/>
            <a:r>
              <a:t>Body Level Four</a:t>
            </a:r>
          </a:p>
          <a:p>
            <a:pPr lvl="4"/>
            <a:r>
              <a:t>Body Level Five</a:t>
            </a:r>
          </a:p>
        </p:txBody>
      </p:sp>
      <p:sp>
        <p:nvSpPr>
          <p:cNvPr id="5" name="Slide Number"/>
          <p:cNvSpPr txBox="1"/>
          <p:nvPr>
            <p:ph type="sldNum" sz="quarter" idx="2"/>
          </p:nvPr>
        </p:nvSpPr>
        <p:spPr>
          <a:xfrm>
            <a:off x="4419600" y="4599637"/>
            <a:ext cx="2133600" cy="335251"/>
          </a:xfrm>
          <a:prstGeom prst="rect">
            <a:avLst/>
          </a:prstGeom>
          <a:ln w="12700">
            <a:miter lim="400000"/>
          </a:ln>
        </p:spPr>
        <p:txBody>
          <a:bodyPr wrap="none" lIns="91424" tIns="91424" rIns="91424" bIns="91424" anchor="ctr">
            <a:spAutoFit/>
          </a:bodyPr>
          <a:lstStyle>
            <a:lvl1pPr algn="r">
              <a:defRPr sz="1000">
                <a:solidFill>
                  <a:srgbClr val="737373"/>
                </a:solidFill>
                <a:latin typeface="Roboto"/>
                <a:ea typeface="Roboto"/>
                <a:cs typeface="Roboto"/>
                <a:sym typeface="Roboto"/>
              </a:defRPr>
            </a:lvl1pPr>
          </a:lstStyle>
          <a:p>
            <a:pPr/>
            <a:fld id="{86CB4B4D-7CA3-9044-876B-883B54F8677D}" type="slidenum"/>
          </a:p>
        </p:txBody>
      </p:sp>
    </p:spTree>
  </p:cSld>
  <p:clrMap bg1="dk1" tx1="lt1" bg2="dk2" tx2="lt2" accent1="accent1" accent2="accent2" accent3="accent3" accent4="accent4" accent5="accent5" accent6="accent6" hlink="hlink" folHlink="folHlink"/>
  <p:sldLayoutIdLst>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 id="2147483664" r:id="rId18"/>
    <p:sldLayoutId id="2147483665" r:id="rId19"/>
    <p:sldLayoutId id="2147483666" r:id="rId20"/>
    <p:sldLayoutId id="2147483667" r:id="rId21"/>
    <p:sldLayoutId id="2147483668" r:id="rId22"/>
    <p:sldLayoutId id="2147483669" r:id="rId23"/>
    <p:sldLayoutId id="2147483670" r:id="rId24"/>
    <p:sldLayoutId id="2147483671" r:id="rId25"/>
    <p:sldLayoutId id="2147483672" r:id="rId26"/>
    <p:sldLayoutId id="2147483673" r:id="rId27"/>
    <p:sldLayoutId id="2147483674" r:id="rId28"/>
    <p:sldLayoutId id="2147483675" r:id="rId29"/>
    <p:sldLayoutId id="2147483676" r:id="rId30"/>
    <p:sldLayoutId id="2147483677" r:id="rId31"/>
    <p:sldLayoutId id="2147483678" r:id="rId32"/>
    <p:sldLayoutId id="2147483679" r:id="rId33"/>
    <p:sldLayoutId id="2147483680" r:id="rId34"/>
    <p:sldLayoutId id="2147483681" r:id="rId35"/>
    <p:sldLayoutId id="2147483682" r:id="rId36"/>
    <p:sldLayoutId id="2147483683" r:id="rId37"/>
    <p:sldLayoutId id="2147483684" r:id="rId38"/>
    <p:sldLayoutId id="2147483685" r:id="rId39"/>
    <p:sldLayoutId id="2147483686" r:id="rId40"/>
    <p:sldLayoutId id="2147483687" r:id="rId41"/>
  </p:sldLayoutIdLst>
  <p:transition xmlns:p14="http://schemas.microsoft.com/office/powerpoint/2010/main" spd="med" advClick="1"/>
  <p:txStyles>
    <p:titleStyle>
      <a:lvl1pPr marL="0" marR="0" indent="0" algn="l" defTabSz="914400" rtl="0" latinLnBrk="0">
        <a:lnSpc>
          <a:spcPct val="100000"/>
        </a:lnSpc>
        <a:spcBef>
          <a:spcPts val="0"/>
        </a:spcBef>
        <a:spcAft>
          <a:spcPts val="0"/>
        </a:spcAft>
        <a:buClrTx/>
        <a:buSzTx/>
        <a:buFontTx/>
        <a:buNone/>
        <a:tabLst/>
        <a:defRPr b="0" baseline="0" cap="none" i="0" spc="0" strike="noStrike" sz="6000" u="none">
          <a:ln>
            <a:noFill/>
          </a:ln>
          <a:solidFill>
            <a:srgbClr val="FFFFFF"/>
          </a:solidFill>
          <a:uFillTx/>
          <a:latin typeface="Calibri"/>
          <a:ea typeface="Calibri"/>
          <a:cs typeface="Calibri"/>
          <a:sym typeface="Calibri"/>
        </a:defRPr>
      </a:lvl1pPr>
      <a:lvl2pPr marL="0" marR="0" indent="0" algn="l" defTabSz="914400" rtl="0" latinLnBrk="0">
        <a:lnSpc>
          <a:spcPct val="100000"/>
        </a:lnSpc>
        <a:spcBef>
          <a:spcPts val="0"/>
        </a:spcBef>
        <a:spcAft>
          <a:spcPts val="0"/>
        </a:spcAft>
        <a:buClrTx/>
        <a:buSzTx/>
        <a:buFontTx/>
        <a:buNone/>
        <a:tabLst/>
        <a:defRPr b="0" baseline="0" cap="none" i="0" spc="0" strike="noStrike" sz="6000" u="none">
          <a:ln>
            <a:noFill/>
          </a:ln>
          <a:solidFill>
            <a:srgbClr val="FFFFFF"/>
          </a:solidFill>
          <a:uFillTx/>
          <a:latin typeface="Calibri"/>
          <a:ea typeface="Calibri"/>
          <a:cs typeface="Calibri"/>
          <a:sym typeface="Calibri"/>
        </a:defRPr>
      </a:lvl2pPr>
      <a:lvl3pPr marL="0" marR="0" indent="0" algn="l" defTabSz="914400" rtl="0" latinLnBrk="0">
        <a:lnSpc>
          <a:spcPct val="100000"/>
        </a:lnSpc>
        <a:spcBef>
          <a:spcPts val="0"/>
        </a:spcBef>
        <a:spcAft>
          <a:spcPts val="0"/>
        </a:spcAft>
        <a:buClrTx/>
        <a:buSzTx/>
        <a:buFontTx/>
        <a:buNone/>
        <a:tabLst/>
        <a:defRPr b="0" baseline="0" cap="none" i="0" spc="0" strike="noStrike" sz="6000" u="none">
          <a:ln>
            <a:noFill/>
          </a:ln>
          <a:solidFill>
            <a:srgbClr val="FFFFFF"/>
          </a:solidFill>
          <a:uFillTx/>
          <a:latin typeface="Calibri"/>
          <a:ea typeface="Calibri"/>
          <a:cs typeface="Calibri"/>
          <a:sym typeface="Calibri"/>
        </a:defRPr>
      </a:lvl3pPr>
      <a:lvl4pPr marL="0" marR="0" indent="0" algn="l" defTabSz="914400" rtl="0" latinLnBrk="0">
        <a:lnSpc>
          <a:spcPct val="100000"/>
        </a:lnSpc>
        <a:spcBef>
          <a:spcPts val="0"/>
        </a:spcBef>
        <a:spcAft>
          <a:spcPts val="0"/>
        </a:spcAft>
        <a:buClrTx/>
        <a:buSzTx/>
        <a:buFontTx/>
        <a:buNone/>
        <a:tabLst/>
        <a:defRPr b="0" baseline="0" cap="none" i="0" spc="0" strike="noStrike" sz="6000" u="none">
          <a:ln>
            <a:noFill/>
          </a:ln>
          <a:solidFill>
            <a:srgbClr val="FFFFFF"/>
          </a:solidFill>
          <a:uFillTx/>
          <a:latin typeface="Calibri"/>
          <a:ea typeface="Calibri"/>
          <a:cs typeface="Calibri"/>
          <a:sym typeface="Calibri"/>
        </a:defRPr>
      </a:lvl4pPr>
      <a:lvl5pPr marL="0" marR="0" indent="0" algn="l" defTabSz="914400" rtl="0" latinLnBrk="0">
        <a:lnSpc>
          <a:spcPct val="100000"/>
        </a:lnSpc>
        <a:spcBef>
          <a:spcPts val="0"/>
        </a:spcBef>
        <a:spcAft>
          <a:spcPts val="0"/>
        </a:spcAft>
        <a:buClrTx/>
        <a:buSzTx/>
        <a:buFontTx/>
        <a:buNone/>
        <a:tabLst/>
        <a:defRPr b="0" baseline="0" cap="none" i="0" spc="0" strike="noStrike" sz="6000" u="none">
          <a:ln>
            <a:noFill/>
          </a:ln>
          <a:solidFill>
            <a:srgbClr val="FFFFFF"/>
          </a:solidFill>
          <a:uFillTx/>
          <a:latin typeface="Calibri"/>
          <a:ea typeface="Calibri"/>
          <a:cs typeface="Calibri"/>
          <a:sym typeface="Calibri"/>
        </a:defRPr>
      </a:lvl5pPr>
      <a:lvl6pPr marL="0" marR="0" indent="0" algn="l" defTabSz="914400" rtl="0" latinLnBrk="0">
        <a:lnSpc>
          <a:spcPct val="100000"/>
        </a:lnSpc>
        <a:spcBef>
          <a:spcPts val="0"/>
        </a:spcBef>
        <a:spcAft>
          <a:spcPts val="0"/>
        </a:spcAft>
        <a:buClrTx/>
        <a:buSzTx/>
        <a:buFontTx/>
        <a:buNone/>
        <a:tabLst/>
        <a:defRPr b="0" baseline="0" cap="none" i="0" spc="0" strike="noStrike" sz="6000" u="none">
          <a:ln>
            <a:noFill/>
          </a:ln>
          <a:solidFill>
            <a:srgbClr val="FFFFFF"/>
          </a:solidFill>
          <a:uFillTx/>
          <a:latin typeface="Calibri"/>
          <a:ea typeface="Calibri"/>
          <a:cs typeface="Calibri"/>
          <a:sym typeface="Calibri"/>
        </a:defRPr>
      </a:lvl6pPr>
      <a:lvl7pPr marL="0" marR="0" indent="0" algn="l" defTabSz="914400" rtl="0" latinLnBrk="0">
        <a:lnSpc>
          <a:spcPct val="100000"/>
        </a:lnSpc>
        <a:spcBef>
          <a:spcPts val="0"/>
        </a:spcBef>
        <a:spcAft>
          <a:spcPts val="0"/>
        </a:spcAft>
        <a:buClrTx/>
        <a:buSzTx/>
        <a:buFontTx/>
        <a:buNone/>
        <a:tabLst/>
        <a:defRPr b="0" baseline="0" cap="none" i="0" spc="0" strike="noStrike" sz="6000" u="none">
          <a:ln>
            <a:noFill/>
          </a:ln>
          <a:solidFill>
            <a:srgbClr val="FFFFFF"/>
          </a:solidFill>
          <a:uFillTx/>
          <a:latin typeface="Calibri"/>
          <a:ea typeface="Calibri"/>
          <a:cs typeface="Calibri"/>
          <a:sym typeface="Calibri"/>
        </a:defRPr>
      </a:lvl7pPr>
      <a:lvl8pPr marL="0" marR="0" indent="0" algn="l" defTabSz="914400" rtl="0" latinLnBrk="0">
        <a:lnSpc>
          <a:spcPct val="100000"/>
        </a:lnSpc>
        <a:spcBef>
          <a:spcPts val="0"/>
        </a:spcBef>
        <a:spcAft>
          <a:spcPts val="0"/>
        </a:spcAft>
        <a:buClrTx/>
        <a:buSzTx/>
        <a:buFontTx/>
        <a:buNone/>
        <a:tabLst/>
        <a:defRPr b="0" baseline="0" cap="none" i="0" spc="0" strike="noStrike" sz="6000" u="none">
          <a:ln>
            <a:noFill/>
          </a:ln>
          <a:solidFill>
            <a:srgbClr val="FFFFFF"/>
          </a:solidFill>
          <a:uFillTx/>
          <a:latin typeface="Calibri"/>
          <a:ea typeface="Calibri"/>
          <a:cs typeface="Calibri"/>
          <a:sym typeface="Calibri"/>
        </a:defRPr>
      </a:lvl8pPr>
      <a:lvl9pPr marL="0" marR="0" indent="0" algn="l" defTabSz="914400" rtl="0" latinLnBrk="0">
        <a:lnSpc>
          <a:spcPct val="100000"/>
        </a:lnSpc>
        <a:spcBef>
          <a:spcPts val="0"/>
        </a:spcBef>
        <a:spcAft>
          <a:spcPts val="0"/>
        </a:spcAft>
        <a:buClrTx/>
        <a:buSzTx/>
        <a:buFontTx/>
        <a:buNone/>
        <a:tabLst/>
        <a:defRPr b="0" baseline="0" cap="none" i="0" spc="0" strike="noStrike" sz="6000" u="none">
          <a:ln>
            <a:noFill/>
          </a:ln>
          <a:solidFill>
            <a:srgbClr val="FFFFFF"/>
          </a:solidFill>
          <a:uFillTx/>
          <a:latin typeface="Calibri"/>
          <a:ea typeface="Calibri"/>
          <a:cs typeface="Calibri"/>
          <a:sym typeface="Calibri"/>
        </a:defRPr>
      </a:lvl9pPr>
    </p:titleStyle>
    <p:bodyStyle>
      <a:lvl1pPr marL="0" marR="0" indent="0" algn="l" defTabSz="914400" rtl="0" latinLnBrk="0">
        <a:lnSpc>
          <a:spcPct val="115000"/>
        </a:lnSpc>
        <a:spcBef>
          <a:spcPts val="1600"/>
        </a:spcBef>
        <a:spcAft>
          <a:spcPts val="0"/>
        </a:spcAft>
        <a:buClrTx/>
        <a:buSzTx/>
        <a:buFontTx/>
        <a:buNone/>
        <a:tabLst/>
        <a:defRPr b="0" baseline="0" cap="none" i="0" spc="0" strike="noStrike" sz="1800" u="none">
          <a:ln>
            <a:noFill/>
          </a:ln>
          <a:solidFill>
            <a:srgbClr val="737373"/>
          </a:solidFill>
          <a:uFillTx/>
          <a:latin typeface="Calibri"/>
          <a:ea typeface="Calibri"/>
          <a:cs typeface="Calibri"/>
          <a:sym typeface="Calibri"/>
        </a:defRPr>
      </a:lvl1pPr>
      <a:lvl2pPr marL="0" marR="0" indent="0" algn="l" defTabSz="914400" rtl="0" latinLnBrk="0">
        <a:lnSpc>
          <a:spcPct val="115000"/>
        </a:lnSpc>
        <a:spcBef>
          <a:spcPts val="1600"/>
        </a:spcBef>
        <a:spcAft>
          <a:spcPts val="0"/>
        </a:spcAft>
        <a:buClrTx/>
        <a:buSzTx/>
        <a:buFontTx/>
        <a:buNone/>
        <a:tabLst/>
        <a:defRPr b="0" baseline="0" cap="none" i="0" spc="0" strike="noStrike" sz="1800" u="none">
          <a:ln>
            <a:noFill/>
          </a:ln>
          <a:solidFill>
            <a:srgbClr val="737373"/>
          </a:solidFill>
          <a:uFillTx/>
          <a:latin typeface="Calibri"/>
          <a:ea typeface="Calibri"/>
          <a:cs typeface="Calibri"/>
          <a:sym typeface="Calibri"/>
        </a:defRPr>
      </a:lvl2pPr>
      <a:lvl3pPr marL="0" marR="0" indent="0" algn="l" defTabSz="914400" rtl="0" latinLnBrk="0">
        <a:lnSpc>
          <a:spcPct val="115000"/>
        </a:lnSpc>
        <a:spcBef>
          <a:spcPts val="1600"/>
        </a:spcBef>
        <a:spcAft>
          <a:spcPts val="0"/>
        </a:spcAft>
        <a:buClrTx/>
        <a:buSzTx/>
        <a:buFontTx/>
        <a:buNone/>
        <a:tabLst/>
        <a:defRPr b="0" baseline="0" cap="none" i="0" spc="0" strike="noStrike" sz="1800" u="none">
          <a:ln>
            <a:noFill/>
          </a:ln>
          <a:solidFill>
            <a:srgbClr val="737373"/>
          </a:solidFill>
          <a:uFillTx/>
          <a:latin typeface="Calibri"/>
          <a:ea typeface="Calibri"/>
          <a:cs typeface="Calibri"/>
          <a:sym typeface="Calibri"/>
        </a:defRPr>
      </a:lvl3pPr>
      <a:lvl4pPr marL="0" marR="0" indent="0" algn="l" defTabSz="914400" rtl="0" latinLnBrk="0">
        <a:lnSpc>
          <a:spcPct val="115000"/>
        </a:lnSpc>
        <a:spcBef>
          <a:spcPts val="1600"/>
        </a:spcBef>
        <a:spcAft>
          <a:spcPts val="0"/>
        </a:spcAft>
        <a:buClrTx/>
        <a:buSzTx/>
        <a:buFontTx/>
        <a:buNone/>
        <a:tabLst/>
        <a:defRPr b="0" baseline="0" cap="none" i="0" spc="0" strike="noStrike" sz="1800" u="none">
          <a:ln>
            <a:noFill/>
          </a:ln>
          <a:solidFill>
            <a:srgbClr val="737373"/>
          </a:solidFill>
          <a:uFillTx/>
          <a:latin typeface="Calibri"/>
          <a:ea typeface="Calibri"/>
          <a:cs typeface="Calibri"/>
          <a:sym typeface="Calibri"/>
        </a:defRPr>
      </a:lvl4pPr>
      <a:lvl5pPr marL="0" marR="0" indent="0" algn="l" defTabSz="914400" rtl="0" latinLnBrk="0">
        <a:lnSpc>
          <a:spcPct val="115000"/>
        </a:lnSpc>
        <a:spcBef>
          <a:spcPts val="1600"/>
        </a:spcBef>
        <a:spcAft>
          <a:spcPts val="0"/>
        </a:spcAft>
        <a:buClrTx/>
        <a:buSzTx/>
        <a:buFontTx/>
        <a:buNone/>
        <a:tabLst/>
        <a:defRPr b="0" baseline="0" cap="none" i="0" spc="0" strike="noStrike" sz="1800" u="none">
          <a:ln>
            <a:noFill/>
          </a:ln>
          <a:solidFill>
            <a:srgbClr val="737373"/>
          </a:solidFill>
          <a:uFillTx/>
          <a:latin typeface="Calibri"/>
          <a:ea typeface="Calibri"/>
          <a:cs typeface="Calibri"/>
          <a:sym typeface="Calibri"/>
        </a:defRPr>
      </a:lvl5pPr>
      <a:lvl6pPr marL="0" marR="0" indent="0" algn="l" defTabSz="914400" rtl="0" latinLnBrk="0">
        <a:lnSpc>
          <a:spcPct val="115000"/>
        </a:lnSpc>
        <a:spcBef>
          <a:spcPts val="1600"/>
        </a:spcBef>
        <a:spcAft>
          <a:spcPts val="0"/>
        </a:spcAft>
        <a:buClrTx/>
        <a:buSzTx/>
        <a:buFontTx/>
        <a:buNone/>
        <a:tabLst/>
        <a:defRPr b="0" baseline="0" cap="none" i="0" spc="0" strike="noStrike" sz="1800" u="none">
          <a:ln>
            <a:noFill/>
          </a:ln>
          <a:solidFill>
            <a:srgbClr val="737373"/>
          </a:solidFill>
          <a:uFillTx/>
          <a:latin typeface="Calibri"/>
          <a:ea typeface="Calibri"/>
          <a:cs typeface="Calibri"/>
          <a:sym typeface="Calibri"/>
        </a:defRPr>
      </a:lvl6pPr>
      <a:lvl7pPr marL="0" marR="0" indent="0" algn="l" defTabSz="914400" rtl="0" latinLnBrk="0">
        <a:lnSpc>
          <a:spcPct val="115000"/>
        </a:lnSpc>
        <a:spcBef>
          <a:spcPts val="1600"/>
        </a:spcBef>
        <a:spcAft>
          <a:spcPts val="0"/>
        </a:spcAft>
        <a:buClrTx/>
        <a:buSzTx/>
        <a:buFontTx/>
        <a:buNone/>
        <a:tabLst/>
        <a:defRPr b="0" baseline="0" cap="none" i="0" spc="0" strike="noStrike" sz="1800" u="none">
          <a:ln>
            <a:noFill/>
          </a:ln>
          <a:solidFill>
            <a:srgbClr val="737373"/>
          </a:solidFill>
          <a:uFillTx/>
          <a:latin typeface="Calibri"/>
          <a:ea typeface="Calibri"/>
          <a:cs typeface="Calibri"/>
          <a:sym typeface="Calibri"/>
        </a:defRPr>
      </a:lvl7pPr>
      <a:lvl8pPr marL="0" marR="0" indent="0" algn="l" defTabSz="914400" rtl="0" latinLnBrk="0">
        <a:lnSpc>
          <a:spcPct val="115000"/>
        </a:lnSpc>
        <a:spcBef>
          <a:spcPts val="1600"/>
        </a:spcBef>
        <a:spcAft>
          <a:spcPts val="0"/>
        </a:spcAft>
        <a:buClrTx/>
        <a:buSzTx/>
        <a:buFontTx/>
        <a:buNone/>
        <a:tabLst/>
        <a:defRPr b="0" baseline="0" cap="none" i="0" spc="0" strike="noStrike" sz="1800" u="none">
          <a:ln>
            <a:noFill/>
          </a:ln>
          <a:solidFill>
            <a:srgbClr val="737373"/>
          </a:solidFill>
          <a:uFillTx/>
          <a:latin typeface="Calibri"/>
          <a:ea typeface="Calibri"/>
          <a:cs typeface="Calibri"/>
          <a:sym typeface="Calibri"/>
        </a:defRPr>
      </a:lvl8pPr>
      <a:lvl9pPr marL="0" marR="0" indent="0" algn="l" defTabSz="914400" rtl="0" latinLnBrk="0">
        <a:lnSpc>
          <a:spcPct val="115000"/>
        </a:lnSpc>
        <a:spcBef>
          <a:spcPts val="1600"/>
        </a:spcBef>
        <a:spcAft>
          <a:spcPts val="0"/>
        </a:spcAft>
        <a:buClrTx/>
        <a:buSzTx/>
        <a:buFontTx/>
        <a:buNone/>
        <a:tabLst/>
        <a:defRPr b="0" baseline="0" cap="none" i="0" spc="0" strike="noStrike" sz="1800" u="none">
          <a:ln>
            <a:noFill/>
          </a:ln>
          <a:solidFill>
            <a:srgbClr val="737373"/>
          </a:solidFill>
          <a:uFillTx/>
          <a:latin typeface="Calibri"/>
          <a:ea typeface="Calibri"/>
          <a:cs typeface="Calibri"/>
          <a:sym typeface="Calibri"/>
        </a:defRPr>
      </a:lvl9pPr>
    </p:bodyStyle>
    <p:otherStyle>
      <a:lvl1pPr marL="0" marR="0" indent="0" algn="r" defTabSz="914400" rtl="0" latinLnBrk="0">
        <a:lnSpc>
          <a:spcPct val="100000"/>
        </a:lnSpc>
        <a:spcBef>
          <a:spcPts val="0"/>
        </a:spcBef>
        <a:spcAft>
          <a:spcPts val="0"/>
        </a:spcAft>
        <a:buClrTx/>
        <a:buSzTx/>
        <a:buFontTx/>
        <a:buNone/>
        <a:tabLst/>
        <a:defRPr b="0" baseline="0" cap="none" i="0" spc="0" strike="noStrike" sz="1000" u="none">
          <a:ln>
            <a:noFill/>
          </a:ln>
          <a:solidFill>
            <a:schemeClr val="tx1"/>
          </a:solidFill>
          <a:uFillTx/>
          <a:latin typeface="+mn-lt"/>
          <a:ea typeface="+mn-ea"/>
          <a:cs typeface="+mn-cs"/>
          <a:sym typeface="Roboto"/>
        </a:defRPr>
      </a:lvl1pPr>
      <a:lvl2pPr marL="0" marR="0" indent="0" algn="r" defTabSz="914400" rtl="0" latinLnBrk="0">
        <a:lnSpc>
          <a:spcPct val="100000"/>
        </a:lnSpc>
        <a:spcBef>
          <a:spcPts val="0"/>
        </a:spcBef>
        <a:spcAft>
          <a:spcPts val="0"/>
        </a:spcAft>
        <a:buClrTx/>
        <a:buSzTx/>
        <a:buFontTx/>
        <a:buNone/>
        <a:tabLst/>
        <a:defRPr b="0" baseline="0" cap="none" i="0" spc="0" strike="noStrike" sz="1000" u="none">
          <a:ln>
            <a:noFill/>
          </a:ln>
          <a:solidFill>
            <a:schemeClr val="tx1"/>
          </a:solidFill>
          <a:uFillTx/>
          <a:latin typeface="+mn-lt"/>
          <a:ea typeface="+mn-ea"/>
          <a:cs typeface="+mn-cs"/>
          <a:sym typeface="Roboto"/>
        </a:defRPr>
      </a:lvl2pPr>
      <a:lvl3pPr marL="0" marR="0" indent="0" algn="r" defTabSz="914400" rtl="0" latinLnBrk="0">
        <a:lnSpc>
          <a:spcPct val="100000"/>
        </a:lnSpc>
        <a:spcBef>
          <a:spcPts val="0"/>
        </a:spcBef>
        <a:spcAft>
          <a:spcPts val="0"/>
        </a:spcAft>
        <a:buClrTx/>
        <a:buSzTx/>
        <a:buFontTx/>
        <a:buNone/>
        <a:tabLst/>
        <a:defRPr b="0" baseline="0" cap="none" i="0" spc="0" strike="noStrike" sz="1000" u="none">
          <a:ln>
            <a:noFill/>
          </a:ln>
          <a:solidFill>
            <a:schemeClr val="tx1"/>
          </a:solidFill>
          <a:uFillTx/>
          <a:latin typeface="+mn-lt"/>
          <a:ea typeface="+mn-ea"/>
          <a:cs typeface="+mn-cs"/>
          <a:sym typeface="Roboto"/>
        </a:defRPr>
      </a:lvl3pPr>
      <a:lvl4pPr marL="0" marR="0" indent="0" algn="r" defTabSz="914400" rtl="0" latinLnBrk="0">
        <a:lnSpc>
          <a:spcPct val="100000"/>
        </a:lnSpc>
        <a:spcBef>
          <a:spcPts val="0"/>
        </a:spcBef>
        <a:spcAft>
          <a:spcPts val="0"/>
        </a:spcAft>
        <a:buClrTx/>
        <a:buSzTx/>
        <a:buFontTx/>
        <a:buNone/>
        <a:tabLst/>
        <a:defRPr b="0" baseline="0" cap="none" i="0" spc="0" strike="noStrike" sz="1000" u="none">
          <a:ln>
            <a:noFill/>
          </a:ln>
          <a:solidFill>
            <a:schemeClr val="tx1"/>
          </a:solidFill>
          <a:uFillTx/>
          <a:latin typeface="+mn-lt"/>
          <a:ea typeface="+mn-ea"/>
          <a:cs typeface="+mn-cs"/>
          <a:sym typeface="Roboto"/>
        </a:defRPr>
      </a:lvl4pPr>
      <a:lvl5pPr marL="0" marR="0" indent="0" algn="r" defTabSz="914400" rtl="0" latinLnBrk="0">
        <a:lnSpc>
          <a:spcPct val="100000"/>
        </a:lnSpc>
        <a:spcBef>
          <a:spcPts val="0"/>
        </a:spcBef>
        <a:spcAft>
          <a:spcPts val="0"/>
        </a:spcAft>
        <a:buClrTx/>
        <a:buSzTx/>
        <a:buFontTx/>
        <a:buNone/>
        <a:tabLst/>
        <a:defRPr b="0" baseline="0" cap="none" i="0" spc="0" strike="noStrike" sz="1000" u="none">
          <a:ln>
            <a:noFill/>
          </a:ln>
          <a:solidFill>
            <a:schemeClr val="tx1"/>
          </a:solidFill>
          <a:uFillTx/>
          <a:latin typeface="+mn-lt"/>
          <a:ea typeface="+mn-ea"/>
          <a:cs typeface="+mn-cs"/>
          <a:sym typeface="Roboto"/>
        </a:defRPr>
      </a:lvl5pPr>
      <a:lvl6pPr marL="0" marR="0" indent="0" algn="r" defTabSz="914400" rtl="0" latinLnBrk="0">
        <a:lnSpc>
          <a:spcPct val="100000"/>
        </a:lnSpc>
        <a:spcBef>
          <a:spcPts val="0"/>
        </a:spcBef>
        <a:spcAft>
          <a:spcPts val="0"/>
        </a:spcAft>
        <a:buClrTx/>
        <a:buSzTx/>
        <a:buFontTx/>
        <a:buNone/>
        <a:tabLst/>
        <a:defRPr b="0" baseline="0" cap="none" i="0" spc="0" strike="noStrike" sz="1000" u="none">
          <a:ln>
            <a:noFill/>
          </a:ln>
          <a:solidFill>
            <a:schemeClr val="tx1"/>
          </a:solidFill>
          <a:uFillTx/>
          <a:latin typeface="+mn-lt"/>
          <a:ea typeface="+mn-ea"/>
          <a:cs typeface="+mn-cs"/>
          <a:sym typeface="Roboto"/>
        </a:defRPr>
      </a:lvl6pPr>
      <a:lvl7pPr marL="0" marR="0" indent="0" algn="r" defTabSz="914400" rtl="0" latinLnBrk="0">
        <a:lnSpc>
          <a:spcPct val="100000"/>
        </a:lnSpc>
        <a:spcBef>
          <a:spcPts val="0"/>
        </a:spcBef>
        <a:spcAft>
          <a:spcPts val="0"/>
        </a:spcAft>
        <a:buClrTx/>
        <a:buSzTx/>
        <a:buFontTx/>
        <a:buNone/>
        <a:tabLst/>
        <a:defRPr b="0" baseline="0" cap="none" i="0" spc="0" strike="noStrike" sz="1000" u="none">
          <a:ln>
            <a:noFill/>
          </a:ln>
          <a:solidFill>
            <a:schemeClr val="tx1"/>
          </a:solidFill>
          <a:uFillTx/>
          <a:latin typeface="+mn-lt"/>
          <a:ea typeface="+mn-ea"/>
          <a:cs typeface="+mn-cs"/>
          <a:sym typeface="Roboto"/>
        </a:defRPr>
      </a:lvl7pPr>
      <a:lvl8pPr marL="0" marR="0" indent="0" algn="r" defTabSz="914400" rtl="0" latinLnBrk="0">
        <a:lnSpc>
          <a:spcPct val="100000"/>
        </a:lnSpc>
        <a:spcBef>
          <a:spcPts val="0"/>
        </a:spcBef>
        <a:spcAft>
          <a:spcPts val="0"/>
        </a:spcAft>
        <a:buClrTx/>
        <a:buSzTx/>
        <a:buFontTx/>
        <a:buNone/>
        <a:tabLst/>
        <a:defRPr b="0" baseline="0" cap="none" i="0" spc="0" strike="noStrike" sz="1000" u="none">
          <a:ln>
            <a:noFill/>
          </a:ln>
          <a:solidFill>
            <a:schemeClr val="tx1"/>
          </a:solidFill>
          <a:uFillTx/>
          <a:latin typeface="+mn-lt"/>
          <a:ea typeface="+mn-ea"/>
          <a:cs typeface="+mn-cs"/>
          <a:sym typeface="Roboto"/>
        </a:defRPr>
      </a:lvl8pPr>
      <a:lvl9pPr marL="0" marR="0" indent="0" algn="r" defTabSz="914400" rtl="0" latinLnBrk="0">
        <a:lnSpc>
          <a:spcPct val="100000"/>
        </a:lnSpc>
        <a:spcBef>
          <a:spcPts val="0"/>
        </a:spcBef>
        <a:spcAft>
          <a:spcPts val="0"/>
        </a:spcAft>
        <a:buClrTx/>
        <a:buSzTx/>
        <a:buFontTx/>
        <a:buNone/>
        <a:tabLst/>
        <a:defRPr b="0" baseline="0" cap="none" i="0" spc="0" strike="noStrike" sz="1000" u="none">
          <a:ln>
            <a:noFill/>
          </a:ln>
          <a:solidFill>
            <a:schemeClr val="tx1"/>
          </a:solidFill>
          <a:uFillTx/>
          <a:latin typeface="+mn-lt"/>
          <a:ea typeface="+mn-ea"/>
          <a:cs typeface="+mn-cs"/>
          <a:sym typeface="Roboto"/>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xml"/></Relationships>

</file>

<file path=ppt/slides/_rels/slide10.xml.rels><?xml version="1.0" encoding="UTF-8"?>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10.xml"/></Relationships>

</file>

<file path=ppt/slides/_rels/slide11.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2.xml.rels><?xml version="1.0" encoding="UTF-8"?>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xml"/></Relationships>

</file>

<file path=ppt/slides/_rels/slide3.xml.rels><?xml version="1.0" encoding="UTF-8"?>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3.xml"/></Relationships>

</file>

<file path=ppt/slides/_rels/slide4.xml.rels><?xml version="1.0" encoding="UTF-8"?>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4.xml"/><Relationship Id="rId3" Type="http://schemas.openxmlformats.org/officeDocument/2006/relationships/image" Target="../media/image5.png"/><Relationship Id="rId4" Type="http://schemas.openxmlformats.org/officeDocument/2006/relationships/image" Target="../media/image6.png"/></Relationships>

</file>

<file path=ppt/slides/_rels/slide5.xml.rels><?xml version="1.0" encoding="UTF-8"?>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5.xml"/><Relationship Id="rId3" Type="http://schemas.openxmlformats.org/officeDocument/2006/relationships/image" Target="../media/image7.png"/><Relationship Id="rId4" Type="http://schemas.openxmlformats.org/officeDocument/2006/relationships/image" Target="../media/image8.png"/></Relationships>

</file>

<file path=ppt/slides/_rels/slide6.xml.rels><?xml version="1.0" encoding="UTF-8"?>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6.xml"/><Relationship Id="rId3" Type="http://schemas.openxmlformats.org/officeDocument/2006/relationships/image" Target="../media/image9.png"/><Relationship Id="rId4" Type="http://schemas.openxmlformats.org/officeDocument/2006/relationships/image" Target="../media/image10.png"/></Relationships>

</file>

<file path=ppt/slides/_rels/slide7.xml.rels><?xml version="1.0" encoding="UTF-8"?>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7.xml"/><Relationship Id="rId3" Type="http://schemas.openxmlformats.org/officeDocument/2006/relationships/image" Target="../media/image11.png"/><Relationship Id="rId4" Type="http://schemas.openxmlformats.org/officeDocument/2006/relationships/image" Target="../media/image12.png"/></Relationships>

</file>

<file path=ppt/slides/_rels/slide8.xml.rels><?xml version="1.0" encoding="UTF-8"?>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8.xml"/><Relationship Id="rId3" Type="http://schemas.openxmlformats.org/officeDocument/2006/relationships/image" Target="../media/image1.tif"/></Relationships>

</file>

<file path=ppt/slides/_rels/slide9.xml.rels><?xml version="1.0" encoding="UTF-8"?>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9.xml"/><Relationship Id="rId3" Type="http://schemas.openxmlformats.org/officeDocument/2006/relationships/image" Target="../media/image11.pn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63" name="Shape 167"/>
          <p:cNvSpPr txBox="1"/>
          <p:nvPr>
            <p:ph type="title"/>
          </p:nvPr>
        </p:nvSpPr>
        <p:spPr>
          <a:xfrm>
            <a:off x="390525" y="1819275"/>
            <a:ext cx="8222099" cy="933600"/>
          </a:xfrm>
          <a:prstGeom prst="rect">
            <a:avLst/>
          </a:prstGeom>
        </p:spPr>
        <p:txBody>
          <a:bodyPr/>
          <a:lstStyle/>
          <a:p>
            <a:pPr/>
            <a:r>
              <a:t>Supervised learning</a:t>
            </a:r>
          </a:p>
        </p:txBody>
      </p:sp>
      <p:sp>
        <p:nvSpPr>
          <p:cNvPr id="364" name="Shape 168"/>
          <p:cNvSpPr txBox="1"/>
          <p:nvPr>
            <p:ph type="body" sz="quarter" idx="1"/>
          </p:nvPr>
        </p:nvSpPr>
        <p:spPr>
          <a:xfrm>
            <a:off x="390525" y="2789129"/>
            <a:ext cx="8222099" cy="432900"/>
          </a:xfrm>
          <a:prstGeom prst="rect">
            <a:avLst/>
          </a:prstGeom>
        </p:spPr>
        <p:txBody>
          <a:bodyPr/>
          <a:lstStyle>
            <a:lvl1pPr defTabSz="685800">
              <a:defRPr sz="1650"/>
            </a:lvl1pPr>
          </a:lstStyle>
          <a:p>
            <a:pPr/>
            <a:r>
              <a:t>Video 1.2</a:t>
            </a:r>
          </a:p>
        </p:txBody>
      </p:sp>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428" name="Shape 201"/>
          <p:cNvSpPr txBox="1"/>
          <p:nvPr>
            <p:ph type="title"/>
          </p:nvPr>
        </p:nvSpPr>
        <p:spPr>
          <a:xfrm>
            <a:off x="471900" y="738725"/>
            <a:ext cx="8222099" cy="767701"/>
          </a:xfrm>
          <a:prstGeom prst="rect">
            <a:avLst/>
          </a:prstGeom>
        </p:spPr>
        <p:txBody>
          <a:bodyPr/>
          <a:lstStyle>
            <a:lvl1pPr>
              <a:defRPr b="1"/>
            </a:lvl1pPr>
          </a:lstStyle>
          <a:p>
            <a:pPr/>
            <a:r>
              <a:t>One sentence summary</a:t>
            </a:r>
          </a:p>
        </p:txBody>
      </p:sp>
      <p:sp>
        <p:nvSpPr>
          <p:cNvPr id="429" name="Shape 202"/>
          <p:cNvSpPr txBox="1"/>
          <p:nvPr>
            <p:ph type="body" idx="1"/>
          </p:nvPr>
        </p:nvSpPr>
        <p:spPr>
          <a:xfrm>
            <a:off x="217900" y="2225626"/>
            <a:ext cx="8708201" cy="2815209"/>
          </a:xfrm>
          <a:prstGeom prst="rect">
            <a:avLst/>
          </a:prstGeom>
        </p:spPr>
        <p:txBody>
          <a:bodyPr/>
          <a:lstStyle/>
          <a:p>
            <a:pPr>
              <a:defRPr i="1" sz="2400"/>
            </a:pPr>
            <a:r>
              <a:rPr b="1"/>
              <a:t>Supervised learning</a:t>
            </a:r>
            <a:r>
              <a:t> learns a function from labeled samples that approximates future y values</a:t>
            </a:r>
          </a:p>
        </p:txBody>
      </p:sp>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433" name="Shape 272"/>
          <p:cNvSpPr txBox="1"/>
          <p:nvPr>
            <p:ph type="title"/>
          </p:nvPr>
        </p:nvSpPr>
        <p:spPr>
          <a:xfrm>
            <a:off x="390525" y="1819275"/>
            <a:ext cx="8222099" cy="933600"/>
          </a:xfrm>
          <a:prstGeom prst="rect">
            <a:avLst/>
          </a:prstGeom>
        </p:spPr>
        <p:txBody>
          <a:bodyPr/>
          <a:lstStyle/>
          <a:p>
            <a:pPr lvl="1">
              <a:defRPr sz="4800"/>
            </a:pPr>
            <a:r>
              <a:t>Hill climbing &amp; loss functions</a:t>
            </a:r>
          </a:p>
        </p:txBody>
      </p:sp>
      <p:sp>
        <p:nvSpPr>
          <p:cNvPr id="434" name="Shape 273"/>
          <p:cNvSpPr txBox="1"/>
          <p:nvPr>
            <p:ph type="body" sz="quarter" idx="1"/>
          </p:nvPr>
        </p:nvSpPr>
        <p:spPr>
          <a:xfrm>
            <a:off x="390525" y="2789129"/>
            <a:ext cx="8222099" cy="432900"/>
          </a:xfrm>
          <a:prstGeom prst="rect">
            <a:avLst/>
          </a:prstGeom>
        </p:spPr>
        <p:txBody>
          <a:bodyPr/>
          <a:lstStyle>
            <a:lvl1pPr defTabSz="685800">
              <a:defRPr sz="1650"/>
            </a:lvl1pPr>
          </a:lstStyle>
          <a:p>
            <a:pPr/>
            <a:r>
              <a:t>Next video</a:t>
            </a:r>
          </a:p>
        </p:txBody>
      </p:sp>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68" name="Shape 212"/>
          <p:cNvSpPr txBox="1"/>
          <p:nvPr>
            <p:ph type="title"/>
          </p:nvPr>
        </p:nvSpPr>
        <p:spPr>
          <a:xfrm>
            <a:off x="98250" y="16350"/>
            <a:ext cx="8826600" cy="602700"/>
          </a:xfrm>
          <a:prstGeom prst="rect">
            <a:avLst/>
          </a:prstGeom>
        </p:spPr>
        <p:txBody>
          <a:bodyPr/>
          <a:lstStyle>
            <a:lvl1pPr>
              <a:defRPr sz="2200"/>
            </a:lvl1pPr>
          </a:lstStyle>
          <a:p>
            <a:pPr/>
            <a:r>
              <a:t>In this video, we are going to…</a:t>
            </a:r>
          </a:p>
        </p:txBody>
      </p:sp>
      <p:sp>
        <p:nvSpPr>
          <p:cNvPr id="369" name="Shape 213"/>
          <p:cNvSpPr txBox="1"/>
          <p:nvPr>
            <p:ph type="body" idx="4294967295"/>
          </p:nvPr>
        </p:nvSpPr>
        <p:spPr>
          <a:xfrm>
            <a:off x="471900" y="802250"/>
            <a:ext cx="8200201" cy="3964293"/>
          </a:xfrm>
          <a:prstGeom prst="rect">
            <a:avLst/>
          </a:prstGeom>
        </p:spPr>
        <p:txBody>
          <a:bodyPr>
            <a:normAutofit fontScale="100000" lnSpcReduction="0"/>
          </a:bodyPr>
          <a:lstStyle/>
          <a:p>
            <a:pPr marL="200526" indent="-200526">
              <a:lnSpc>
                <a:spcPct val="100000"/>
              </a:lnSpc>
              <a:buSzPct val="100000"/>
              <a:buChar char="•"/>
              <a:defRPr sz="2000">
                <a:solidFill>
                  <a:srgbClr val="434343"/>
                </a:solidFill>
              </a:defRPr>
            </a:pPr>
            <a:r>
              <a:t>Formally define ML</a:t>
            </a:r>
          </a:p>
          <a:p>
            <a:pPr marL="200526" indent="-200526">
              <a:lnSpc>
                <a:spcPct val="100000"/>
              </a:lnSpc>
              <a:buSzPct val="100000"/>
              <a:buChar char="•"/>
              <a:defRPr sz="2000">
                <a:solidFill>
                  <a:srgbClr val="434343"/>
                </a:solidFill>
              </a:defRPr>
            </a:pPr>
            <a:r>
              <a:t>Disambiguate supervised learning from other families</a:t>
            </a:r>
          </a:p>
          <a:p>
            <a:pPr marL="200526" indent="-200526">
              <a:lnSpc>
                <a:spcPct val="100000"/>
              </a:lnSpc>
              <a:buSzPct val="100000"/>
              <a:buChar char="•"/>
              <a:defRPr sz="2000">
                <a:solidFill>
                  <a:srgbClr val="434343"/>
                </a:solidFill>
              </a:defRPr>
            </a:pPr>
            <a:r>
              <a:t>One sentence summary</a:t>
            </a:r>
          </a:p>
        </p:txBody>
      </p:sp>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73" name="Shape 212"/>
          <p:cNvSpPr txBox="1"/>
          <p:nvPr>
            <p:ph type="title"/>
          </p:nvPr>
        </p:nvSpPr>
        <p:spPr>
          <a:xfrm>
            <a:off x="98250" y="16350"/>
            <a:ext cx="8826600" cy="602700"/>
          </a:xfrm>
          <a:prstGeom prst="rect">
            <a:avLst/>
          </a:prstGeom>
        </p:spPr>
        <p:txBody>
          <a:bodyPr/>
          <a:lstStyle>
            <a:lvl1pPr>
              <a:defRPr sz="2200"/>
            </a:lvl1pPr>
          </a:lstStyle>
          <a:p>
            <a:pPr/>
            <a:r>
              <a:t>Machine learning—what is it?</a:t>
            </a:r>
          </a:p>
        </p:txBody>
      </p:sp>
      <p:sp>
        <p:nvSpPr>
          <p:cNvPr id="374" name="Shape 213"/>
          <p:cNvSpPr txBox="1"/>
          <p:nvPr>
            <p:ph type="body" idx="4294967295"/>
          </p:nvPr>
        </p:nvSpPr>
        <p:spPr>
          <a:xfrm>
            <a:off x="471900" y="1033357"/>
            <a:ext cx="8200201" cy="3733186"/>
          </a:xfrm>
          <a:prstGeom prst="rect">
            <a:avLst/>
          </a:prstGeom>
        </p:spPr>
        <p:txBody>
          <a:bodyPr>
            <a:normAutofit fontScale="100000" lnSpcReduction="0"/>
          </a:bodyPr>
          <a:lstStyle/>
          <a:p>
            <a:pPr marL="174457" indent="-174457" defTabSz="795527">
              <a:lnSpc>
                <a:spcPct val="100000"/>
              </a:lnSpc>
              <a:spcBef>
                <a:spcPts val="1300"/>
              </a:spcBef>
              <a:buSzPct val="100000"/>
              <a:buChar char="•"/>
              <a:defRPr sz="1740">
                <a:solidFill>
                  <a:srgbClr val="434343"/>
                </a:solidFill>
              </a:defRPr>
            </a:pPr>
            <a:r>
              <a:t>In the early days of “artificial intelligence,” AI meant extensive rules engines:</a:t>
            </a:r>
          </a:p>
          <a:p>
            <a:pPr lvl="1" marL="505927" indent="-174457" defTabSz="795527">
              <a:lnSpc>
                <a:spcPct val="100000"/>
              </a:lnSpc>
              <a:spcBef>
                <a:spcPts val="1300"/>
              </a:spcBef>
              <a:buSzPct val="100000"/>
              <a:buChar char="•"/>
              <a:defRPr sz="1740">
                <a:solidFill>
                  <a:srgbClr val="434343"/>
                </a:solidFill>
              </a:defRPr>
            </a:pPr>
            <a:r>
              <a:t>If X, then do Y. Else if Q, do P, … etc.</a:t>
            </a:r>
          </a:p>
          <a:p>
            <a:pPr lvl="1" marL="505927" indent="-174457" defTabSz="795527">
              <a:lnSpc>
                <a:spcPct val="100000"/>
              </a:lnSpc>
              <a:spcBef>
                <a:spcPts val="1300"/>
              </a:spcBef>
              <a:buSzPct val="100000"/>
              <a:buChar char="•"/>
              <a:defRPr sz="1740">
                <a:solidFill>
                  <a:srgbClr val="434343"/>
                </a:solidFill>
              </a:defRPr>
            </a:pPr>
          </a:p>
          <a:p>
            <a:pPr marL="174457" indent="-174457" defTabSz="795527">
              <a:lnSpc>
                <a:spcPct val="100000"/>
              </a:lnSpc>
              <a:spcBef>
                <a:spcPts val="1300"/>
              </a:spcBef>
              <a:buSzPct val="100000"/>
              <a:buChar char="•"/>
              <a:defRPr b="1" sz="1740">
                <a:solidFill>
                  <a:srgbClr val="434343"/>
                </a:solidFill>
              </a:defRPr>
            </a:pPr>
            <a:r>
              <a:t>Definition: Machine learning</a:t>
            </a:r>
          </a:p>
          <a:p>
            <a:pPr lvl="1" indent="331470" defTabSz="795527">
              <a:lnSpc>
                <a:spcPct val="100000"/>
              </a:lnSpc>
              <a:spcBef>
                <a:spcPts val="1300"/>
              </a:spcBef>
              <a:defRPr i="1" sz="1740">
                <a:solidFill>
                  <a:srgbClr val="434343"/>
                </a:solidFill>
              </a:defRPr>
            </a:pPr>
            <a:r>
              <a:t>A computer learns to write a function rather than follow the instructions the human wrote</a:t>
            </a:r>
          </a:p>
          <a:p>
            <a:pPr lvl="1" indent="331470" defTabSz="795527">
              <a:lnSpc>
                <a:spcPct val="100000"/>
              </a:lnSpc>
              <a:spcBef>
                <a:spcPts val="1300"/>
              </a:spcBef>
              <a:defRPr i="1" sz="1740">
                <a:solidFill>
                  <a:srgbClr val="434343"/>
                </a:solidFill>
              </a:defRPr>
            </a:pPr>
          </a:p>
          <a:p>
            <a:pPr marL="174457" indent="-174457" defTabSz="795527">
              <a:lnSpc>
                <a:spcPct val="100000"/>
              </a:lnSpc>
              <a:spcBef>
                <a:spcPts val="1300"/>
              </a:spcBef>
              <a:buSzPct val="100000"/>
              <a:buChar char="•"/>
              <a:defRPr sz="1740">
                <a:solidFill>
                  <a:srgbClr val="434343"/>
                </a:solidFill>
              </a:defRPr>
            </a:pPr>
            <a:r>
              <a:t>Several types: i.e., supervised, unsupervised, semi-supervised…</a:t>
            </a:r>
          </a:p>
        </p:txBody>
      </p:sp>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78" name="Shape 212"/>
          <p:cNvSpPr txBox="1"/>
          <p:nvPr>
            <p:ph type="title"/>
          </p:nvPr>
        </p:nvSpPr>
        <p:spPr>
          <a:xfrm>
            <a:off x="98250" y="16350"/>
            <a:ext cx="8826600" cy="602700"/>
          </a:xfrm>
          <a:prstGeom prst="rect">
            <a:avLst/>
          </a:prstGeom>
        </p:spPr>
        <p:txBody>
          <a:bodyPr/>
          <a:lstStyle>
            <a:lvl1pPr>
              <a:defRPr sz="2200"/>
            </a:lvl1pPr>
          </a:lstStyle>
          <a:p>
            <a:pPr/>
            <a:r>
              <a:t>Machine learning—what is it? [cont’d]</a:t>
            </a:r>
          </a:p>
        </p:txBody>
      </p:sp>
      <p:sp>
        <p:nvSpPr>
          <p:cNvPr id="379" name="Shape 213"/>
          <p:cNvSpPr txBox="1"/>
          <p:nvPr>
            <p:ph type="body" idx="4294967295"/>
          </p:nvPr>
        </p:nvSpPr>
        <p:spPr>
          <a:xfrm>
            <a:off x="471900" y="1033357"/>
            <a:ext cx="8200201" cy="3733186"/>
          </a:xfrm>
          <a:prstGeom prst="rect">
            <a:avLst/>
          </a:prstGeom>
        </p:spPr>
        <p:txBody>
          <a:bodyPr>
            <a:normAutofit fontScale="100000" lnSpcReduction="0"/>
          </a:bodyPr>
          <a:lstStyle>
            <a:lvl1pPr marL="200526" indent="-200526">
              <a:lnSpc>
                <a:spcPct val="100000"/>
              </a:lnSpc>
              <a:buSzPct val="100000"/>
              <a:buChar char="•"/>
              <a:defRPr b="1" sz="2000">
                <a:solidFill>
                  <a:srgbClr val="434343"/>
                </a:solidFill>
              </a:defRPr>
            </a:lvl1pPr>
            <a:lvl2pPr indent="381000">
              <a:lnSpc>
                <a:spcPct val="100000"/>
              </a:lnSpc>
              <a:defRPr i="1" sz="2000">
                <a:solidFill>
                  <a:srgbClr val="434343"/>
                </a:solidFill>
              </a:defRPr>
            </a:lvl2pPr>
          </a:lstStyle>
          <a:p>
            <a:pPr/>
            <a:r>
              <a:t>Definition: Machine learning</a:t>
            </a:r>
          </a:p>
          <a:p>
            <a:pPr lvl="1"/>
            <a:r>
              <a:t>A computer learns to write a function rather than follow the instructions the human wrote</a:t>
            </a:r>
          </a:p>
        </p:txBody>
      </p:sp>
      <p:grpSp>
        <p:nvGrpSpPr>
          <p:cNvPr id="382" name="Screen Shot 2018-05-25 at 9.35.21 AM.png"/>
          <p:cNvGrpSpPr/>
          <p:nvPr/>
        </p:nvGrpSpPr>
        <p:grpSpPr>
          <a:xfrm>
            <a:off x="923800" y="2395328"/>
            <a:ext cx="7175501" cy="2336801"/>
            <a:chOff x="0" y="0"/>
            <a:chExt cx="7175500" cy="2336800"/>
          </a:xfrm>
        </p:grpSpPr>
        <p:pic>
          <p:nvPicPr>
            <p:cNvPr id="381" name="Screen Shot 2018-05-25 at 9.35.21 AM.png" descr="Screen Shot 2018-05-25 at 9.35.21 AM.png"/>
            <p:cNvPicPr>
              <a:picLocks noChangeAspect="1"/>
            </p:cNvPicPr>
            <p:nvPr/>
          </p:nvPicPr>
          <p:blipFill>
            <a:blip r:embed="rId3">
              <a:extLst/>
            </a:blip>
            <a:stretch>
              <a:fillRect/>
            </a:stretch>
          </p:blipFill>
          <p:spPr>
            <a:xfrm>
              <a:off x="203200" y="203200"/>
              <a:ext cx="6769100" cy="1892300"/>
            </a:xfrm>
            <a:prstGeom prst="rect">
              <a:avLst/>
            </a:prstGeom>
            <a:ln>
              <a:noFill/>
            </a:ln>
            <a:effectLst/>
          </p:spPr>
        </p:pic>
        <p:pic>
          <p:nvPicPr>
            <p:cNvPr id="380" name="Screen Shot 2018-05-25 at 9.35.21 AM.png" descr="Screen Shot 2018-05-25 at 9.35.21 AM.png"/>
            <p:cNvPicPr>
              <a:picLocks noChangeAspect="0"/>
            </p:cNvPicPr>
            <p:nvPr/>
          </p:nvPicPr>
          <p:blipFill>
            <a:blip r:embed="rId4">
              <a:extLst/>
            </a:blip>
            <a:stretch>
              <a:fillRect/>
            </a:stretch>
          </p:blipFill>
          <p:spPr>
            <a:xfrm>
              <a:off x="0" y="0"/>
              <a:ext cx="7175500" cy="2336800"/>
            </a:xfrm>
            <a:prstGeom prst="rect">
              <a:avLst/>
            </a:prstGeom>
            <a:effectLst/>
          </p:spPr>
        </p:pic>
      </p:grpSp>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86" name="Shape 212"/>
          <p:cNvSpPr txBox="1"/>
          <p:nvPr>
            <p:ph type="title"/>
          </p:nvPr>
        </p:nvSpPr>
        <p:spPr>
          <a:xfrm>
            <a:off x="98250" y="16350"/>
            <a:ext cx="8826600" cy="602700"/>
          </a:xfrm>
          <a:prstGeom prst="rect">
            <a:avLst/>
          </a:prstGeom>
        </p:spPr>
        <p:txBody>
          <a:bodyPr/>
          <a:lstStyle>
            <a:lvl1pPr>
              <a:defRPr sz="2200"/>
            </a:lvl1pPr>
          </a:lstStyle>
          <a:p>
            <a:pPr/>
            <a:r>
              <a:t>Machine learning—what is it? [cont’d]</a:t>
            </a:r>
          </a:p>
        </p:txBody>
      </p:sp>
      <p:sp>
        <p:nvSpPr>
          <p:cNvPr id="387" name="Shape 213"/>
          <p:cNvSpPr txBox="1"/>
          <p:nvPr>
            <p:ph type="body" idx="4294967295"/>
          </p:nvPr>
        </p:nvSpPr>
        <p:spPr>
          <a:xfrm>
            <a:off x="471900" y="1033357"/>
            <a:ext cx="8200201" cy="3733186"/>
          </a:xfrm>
          <a:prstGeom prst="rect">
            <a:avLst/>
          </a:prstGeom>
        </p:spPr>
        <p:txBody>
          <a:bodyPr>
            <a:normAutofit fontScale="100000" lnSpcReduction="0"/>
          </a:bodyPr>
          <a:lstStyle>
            <a:lvl1pPr marL="200526" indent="-200526">
              <a:lnSpc>
                <a:spcPct val="100000"/>
              </a:lnSpc>
              <a:buSzPct val="100000"/>
              <a:buChar char="•"/>
              <a:defRPr sz="2000">
                <a:solidFill>
                  <a:srgbClr val="434343"/>
                </a:solidFill>
              </a:defRPr>
            </a:lvl1pPr>
          </a:lstStyle>
          <a:p>
            <a:pPr/>
            <a:r>
              <a:t>Example of a simple rules engine</a:t>
            </a:r>
          </a:p>
        </p:txBody>
      </p:sp>
      <p:grpSp>
        <p:nvGrpSpPr>
          <p:cNvPr id="390" name="Screen Shot 2018-05-25 at 9.36.18 AM.png"/>
          <p:cNvGrpSpPr/>
          <p:nvPr/>
        </p:nvGrpSpPr>
        <p:grpSpPr>
          <a:xfrm>
            <a:off x="930150" y="1677202"/>
            <a:ext cx="7162801" cy="2895601"/>
            <a:chOff x="0" y="0"/>
            <a:chExt cx="7162800" cy="2895600"/>
          </a:xfrm>
        </p:grpSpPr>
        <p:pic>
          <p:nvPicPr>
            <p:cNvPr id="389" name="Screen Shot 2018-05-25 at 9.36.18 AM.png" descr="Screen Shot 2018-05-25 at 9.36.18 AM.png"/>
            <p:cNvPicPr>
              <a:picLocks noChangeAspect="1"/>
            </p:cNvPicPr>
            <p:nvPr/>
          </p:nvPicPr>
          <p:blipFill>
            <a:blip r:embed="rId3">
              <a:extLst/>
            </a:blip>
            <a:stretch>
              <a:fillRect/>
            </a:stretch>
          </p:blipFill>
          <p:spPr>
            <a:xfrm>
              <a:off x="203200" y="203200"/>
              <a:ext cx="6756400" cy="2451100"/>
            </a:xfrm>
            <a:prstGeom prst="rect">
              <a:avLst/>
            </a:prstGeom>
            <a:ln>
              <a:noFill/>
            </a:ln>
            <a:effectLst/>
          </p:spPr>
        </p:pic>
        <p:pic>
          <p:nvPicPr>
            <p:cNvPr id="388" name="Screen Shot 2018-05-25 at 9.36.18 AM.png" descr="Screen Shot 2018-05-25 at 9.36.18 AM.png"/>
            <p:cNvPicPr>
              <a:picLocks noChangeAspect="0"/>
            </p:cNvPicPr>
            <p:nvPr/>
          </p:nvPicPr>
          <p:blipFill>
            <a:blip r:embed="rId4">
              <a:extLst/>
            </a:blip>
            <a:stretch>
              <a:fillRect/>
            </a:stretch>
          </p:blipFill>
          <p:spPr>
            <a:xfrm>
              <a:off x="0" y="0"/>
              <a:ext cx="7162800" cy="2895600"/>
            </a:xfrm>
            <a:prstGeom prst="rect">
              <a:avLst/>
            </a:prstGeom>
            <a:effectLst/>
          </p:spPr>
        </p:pic>
      </p:grpSp>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94" name="Shape 212"/>
          <p:cNvSpPr txBox="1"/>
          <p:nvPr>
            <p:ph type="title"/>
          </p:nvPr>
        </p:nvSpPr>
        <p:spPr>
          <a:xfrm>
            <a:off x="98250" y="16350"/>
            <a:ext cx="8826600" cy="602700"/>
          </a:xfrm>
          <a:prstGeom prst="rect">
            <a:avLst/>
          </a:prstGeom>
        </p:spPr>
        <p:txBody>
          <a:bodyPr/>
          <a:lstStyle>
            <a:lvl1pPr>
              <a:defRPr sz="2200"/>
            </a:lvl1pPr>
          </a:lstStyle>
          <a:p>
            <a:pPr/>
            <a:r>
              <a:t>Machine learning—what is it? [cont’d]</a:t>
            </a:r>
          </a:p>
        </p:txBody>
      </p:sp>
      <p:sp>
        <p:nvSpPr>
          <p:cNvPr id="395" name="Shape 213"/>
          <p:cNvSpPr txBox="1"/>
          <p:nvPr>
            <p:ph type="body" idx="4294967295"/>
          </p:nvPr>
        </p:nvSpPr>
        <p:spPr>
          <a:xfrm>
            <a:off x="471900" y="1033357"/>
            <a:ext cx="8200201" cy="3733186"/>
          </a:xfrm>
          <a:prstGeom prst="rect">
            <a:avLst/>
          </a:prstGeom>
        </p:spPr>
        <p:txBody>
          <a:bodyPr>
            <a:normAutofit fontScale="100000" lnSpcReduction="0"/>
          </a:bodyPr>
          <a:lstStyle>
            <a:lvl1pPr marL="200526" indent="-200526">
              <a:lnSpc>
                <a:spcPct val="100000"/>
              </a:lnSpc>
              <a:buSzPct val="100000"/>
              <a:buChar char="•"/>
              <a:defRPr sz="2000">
                <a:solidFill>
                  <a:srgbClr val="434343"/>
                </a:solidFill>
              </a:defRPr>
            </a:lvl1pPr>
          </a:lstStyle>
          <a:p>
            <a:pPr/>
            <a:r>
              <a:t>Example of a more complex rules engine</a:t>
            </a:r>
          </a:p>
        </p:txBody>
      </p:sp>
      <p:grpSp>
        <p:nvGrpSpPr>
          <p:cNvPr id="398" name="Screen Shot 2018-05-25 at 9.37.23 AM.png"/>
          <p:cNvGrpSpPr/>
          <p:nvPr/>
        </p:nvGrpSpPr>
        <p:grpSpPr>
          <a:xfrm>
            <a:off x="355600" y="1506600"/>
            <a:ext cx="8432800" cy="3505201"/>
            <a:chOff x="0" y="0"/>
            <a:chExt cx="8432800" cy="3505200"/>
          </a:xfrm>
        </p:grpSpPr>
        <p:pic>
          <p:nvPicPr>
            <p:cNvPr id="397" name="Screen Shot 2018-05-25 at 9.37.23 AM.png" descr="Screen Shot 2018-05-25 at 9.37.23 AM.png"/>
            <p:cNvPicPr>
              <a:picLocks noChangeAspect="1"/>
            </p:cNvPicPr>
            <p:nvPr/>
          </p:nvPicPr>
          <p:blipFill>
            <a:blip r:embed="rId3">
              <a:extLst/>
            </a:blip>
            <a:stretch>
              <a:fillRect/>
            </a:stretch>
          </p:blipFill>
          <p:spPr>
            <a:xfrm>
              <a:off x="203200" y="203200"/>
              <a:ext cx="8026400" cy="3060700"/>
            </a:xfrm>
            <a:prstGeom prst="rect">
              <a:avLst/>
            </a:prstGeom>
            <a:ln>
              <a:noFill/>
            </a:ln>
            <a:effectLst/>
          </p:spPr>
        </p:pic>
        <p:pic>
          <p:nvPicPr>
            <p:cNvPr id="396" name="Screen Shot 2018-05-25 at 9.37.23 AM.png" descr="Screen Shot 2018-05-25 at 9.37.23 AM.png"/>
            <p:cNvPicPr>
              <a:picLocks noChangeAspect="0"/>
            </p:cNvPicPr>
            <p:nvPr/>
          </p:nvPicPr>
          <p:blipFill>
            <a:blip r:embed="rId4">
              <a:extLst/>
            </a:blip>
            <a:stretch>
              <a:fillRect/>
            </a:stretch>
          </p:blipFill>
          <p:spPr>
            <a:xfrm>
              <a:off x="0" y="0"/>
              <a:ext cx="8432800" cy="3505200"/>
            </a:xfrm>
            <a:prstGeom prst="rect">
              <a:avLst/>
            </a:prstGeom>
            <a:effectLst/>
          </p:spPr>
        </p:pic>
      </p:grpSp>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402" name="Shape 212"/>
          <p:cNvSpPr txBox="1"/>
          <p:nvPr>
            <p:ph type="title"/>
          </p:nvPr>
        </p:nvSpPr>
        <p:spPr>
          <a:xfrm>
            <a:off x="98250" y="16350"/>
            <a:ext cx="8826600" cy="602700"/>
          </a:xfrm>
          <a:prstGeom prst="rect">
            <a:avLst/>
          </a:prstGeom>
        </p:spPr>
        <p:txBody>
          <a:bodyPr/>
          <a:lstStyle>
            <a:lvl1pPr>
              <a:defRPr sz="2200"/>
            </a:lvl1pPr>
          </a:lstStyle>
          <a:p>
            <a:pPr/>
            <a:r>
              <a:t>Machine learning—what is it? [cont’d]</a:t>
            </a:r>
          </a:p>
        </p:txBody>
      </p:sp>
      <p:sp>
        <p:nvSpPr>
          <p:cNvPr id="403" name="Shape 213"/>
          <p:cNvSpPr txBox="1"/>
          <p:nvPr>
            <p:ph type="body" idx="4294967295"/>
          </p:nvPr>
        </p:nvSpPr>
        <p:spPr>
          <a:xfrm>
            <a:off x="471900" y="1033357"/>
            <a:ext cx="8200201" cy="3733186"/>
          </a:xfrm>
          <a:prstGeom prst="rect">
            <a:avLst/>
          </a:prstGeom>
        </p:spPr>
        <p:txBody>
          <a:bodyPr>
            <a:normAutofit fontScale="100000" lnSpcReduction="0"/>
          </a:bodyPr>
          <a:lstStyle>
            <a:lvl1pPr marL="200526" indent="-200526">
              <a:lnSpc>
                <a:spcPct val="100000"/>
              </a:lnSpc>
              <a:buSzPct val="100000"/>
              <a:buChar char="•"/>
              <a:defRPr sz="2000">
                <a:solidFill>
                  <a:srgbClr val="434343"/>
                </a:solidFill>
              </a:defRPr>
            </a:lvl1pPr>
          </a:lstStyle>
          <a:p>
            <a:pPr/>
            <a:r>
              <a:t>Simple example of ML</a:t>
            </a:r>
          </a:p>
        </p:txBody>
      </p:sp>
      <p:grpSp>
        <p:nvGrpSpPr>
          <p:cNvPr id="406" name="Screen Shot 2018-05-25 at 9.39.33 AM.png"/>
          <p:cNvGrpSpPr/>
          <p:nvPr/>
        </p:nvGrpSpPr>
        <p:grpSpPr>
          <a:xfrm>
            <a:off x="1066555" y="1593452"/>
            <a:ext cx="7010890" cy="3161537"/>
            <a:chOff x="0" y="0"/>
            <a:chExt cx="7010888" cy="3161536"/>
          </a:xfrm>
        </p:grpSpPr>
        <p:pic>
          <p:nvPicPr>
            <p:cNvPr id="405" name="Screen Shot 2018-05-25 at 9.39.33 AM.png" descr="Screen Shot 2018-05-25 at 9.39.33 AM.png"/>
            <p:cNvPicPr>
              <a:picLocks noChangeAspect="1"/>
            </p:cNvPicPr>
            <p:nvPr/>
          </p:nvPicPr>
          <p:blipFill>
            <a:blip r:embed="rId3">
              <a:extLst/>
            </a:blip>
            <a:stretch>
              <a:fillRect/>
            </a:stretch>
          </p:blipFill>
          <p:spPr>
            <a:xfrm>
              <a:off x="203200" y="203200"/>
              <a:ext cx="6604489" cy="2717037"/>
            </a:xfrm>
            <a:prstGeom prst="rect">
              <a:avLst/>
            </a:prstGeom>
            <a:ln>
              <a:noFill/>
            </a:ln>
            <a:effectLst/>
          </p:spPr>
        </p:pic>
        <p:pic>
          <p:nvPicPr>
            <p:cNvPr id="404" name="Screen Shot 2018-05-25 at 9.39.33 AM.png" descr="Screen Shot 2018-05-25 at 9.39.33 AM.png"/>
            <p:cNvPicPr>
              <a:picLocks noChangeAspect="0"/>
            </p:cNvPicPr>
            <p:nvPr/>
          </p:nvPicPr>
          <p:blipFill>
            <a:blip r:embed="rId4">
              <a:extLst/>
            </a:blip>
            <a:stretch>
              <a:fillRect/>
            </a:stretch>
          </p:blipFill>
          <p:spPr>
            <a:xfrm>
              <a:off x="0" y="0"/>
              <a:ext cx="7010889" cy="3161537"/>
            </a:xfrm>
            <a:prstGeom prst="rect">
              <a:avLst/>
            </a:prstGeom>
            <a:effectLst/>
          </p:spPr>
        </p:pic>
      </p:grpSp>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410" name="Shape 212"/>
          <p:cNvSpPr txBox="1"/>
          <p:nvPr>
            <p:ph type="title"/>
          </p:nvPr>
        </p:nvSpPr>
        <p:spPr>
          <a:xfrm>
            <a:off x="98250" y="16350"/>
            <a:ext cx="8826600" cy="602700"/>
          </a:xfrm>
          <a:prstGeom prst="rect">
            <a:avLst/>
          </a:prstGeom>
        </p:spPr>
        <p:txBody>
          <a:bodyPr/>
          <a:lstStyle>
            <a:lvl1pPr>
              <a:defRPr sz="2200"/>
            </a:lvl1pPr>
          </a:lstStyle>
          <a:p>
            <a:pPr/>
            <a:r>
              <a:t>Supervised machine learning</a:t>
            </a:r>
          </a:p>
        </p:txBody>
      </p:sp>
      <p:sp>
        <p:nvSpPr>
          <p:cNvPr id="411" name="Shape 213"/>
          <p:cNvSpPr txBox="1"/>
          <p:nvPr>
            <p:ph type="body" idx="4294967295"/>
          </p:nvPr>
        </p:nvSpPr>
        <p:spPr>
          <a:xfrm>
            <a:off x="471900" y="1033357"/>
            <a:ext cx="8200201" cy="3733186"/>
          </a:xfrm>
          <a:prstGeom prst="rect">
            <a:avLst/>
          </a:prstGeom>
        </p:spPr>
        <p:txBody>
          <a:bodyPr>
            <a:normAutofit fontScale="100000" lnSpcReduction="0"/>
          </a:bodyPr>
          <a:lstStyle/>
          <a:p>
            <a:pPr marL="200526" indent="-200526">
              <a:lnSpc>
                <a:spcPct val="100000"/>
              </a:lnSpc>
              <a:buSzPct val="100000"/>
              <a:buChar char="•"/>
              <a:defRPr sz="2000">
                <a:solidFill>
                  <a:srgbClr val="434343"/>
                </a:solidFill>
              </a:defRPr>
            </a:pPr>
            <a:r>
              <a:t>Learn a function, </a:t>
            </a:r>
            <a:r>
              <a:rPr i="1"/>
              <a:t>f</a:t>
            </a:r>
            <a:r>
              <a:t>, given </a:t>
            </a:r>
            <a:r>
              <a:rPr b="1"/>
              <a:t>labeled</a:t>
            </a:r>
            <a:r>
              <a:t> samples</a:t>
            </a:r>
          </a:p>
          <a:p>
            <a:pPr marL="200526" indent="-200526">
              <a:lnSpc>
                <a:spcPct val="100000"/>
              </a:lnSpc>
              <a:buSzPct val="100000"/>
              <a:buChar char="•"/>
              <a:defRPr sz="2000">
                <a:solidFill>
                  <a:srgbClr val="434343"/>
                </a:solidFill>
              </a:defRPr>
            </a:pPr>
          </a:p>
          <a:p>
            <a:pPr marL="200526" indent="-200526">
              <a:lnSpc>
                <a:spcPct val="100000"/>
              </a:lnSpc>
              <a:buSzPct val="100000"/>
              <a:buChar char="•"/>
              <a:defRPr sz="2000">
                <a:solidFill>
                  <a:srgbClr val="434343"/>
                </a:solidFill>
              </a:defRPr>
            </a:pPr>
          </a:p>
          <a:p>
            <a:pPr marL="200526" indent="-200526">
              <a:lnSpc>
                <a:spcPct val="100000"/>
              </a:lnSpc>
              <a:buSzPct val="100000"/>
              <a:buChar char="•"/>
              <a:defRPr sz="2000">
                <a:solidFill>
                  <a:srgbClr val="434343"/>
                </a:solidFill>
              </a:defRPr>
            </a:pPr>
          </a:p>
          <a:p>
            <a:pPr marL="200526" indent="-200526">
              <a:lnSpc>
                <a:spcPct val="100000"/>
              </a:lnSpc>
              <a:buSzPct val="100000"/>
              <a:buChar char="•"/>
              <a:defRPr sz="2000">
                <a:solidFill>
                  <a:srgbClr val="434343"/>
                </a:solidFill>
              </a:defRPr>
            </a:pPr>
          </a:p>
          <a:p>
            <a:pPr marL="200526" indent="-200526">
              <a:lnSpc>
                <a:spcPct val="100000"/>
              </a:lnSpc>
              <a:buSzPct val="100000"/>
              <a:buChar char="•"/>
              <a:defRPr sz="2000">
                <a:solidFill>
                  <a:srgbClr val="434343"/>
                </a:solidFill>
              </a:defRPr>
            </a:pPr>
            <a:r>
              <a:t>Other forms (i.e., unsupervised) do </a:t>
            </a:r>
            <a:r>
              <a:rPr i="1"/>
              <a:t>not</a:t>
            </a:r>
            <a:r>
              <a:t> have labeled training data and are more of a pattern-recognition approach.</a:t>
            </a:r>
          </a:p>
        </p:txBody>
      </p:sp>
      <p:pic>
        <p:nvPicPr>
          <p:cNvPr id="412" name="Image" descr="Image"/>
          <p:cNvPicPr>
            <a:picLocks noChangeAspect="1"/>
          </p:cNvPicPr>
          <p:nvPr/>
        </p:nvPicPr>
        <p:blipFill>
          <a:blip r:embed="rId3">
            <a:extLst/>
          </a:blip>
          <a:stretch>
            <a:fillRect/>
          </a:stretch>
        </p:blipFill>
        <p:spPr>
          <a:xfrm>
            <a:off x="3281072" y="2149581"/>
            <a:ext cx="2581855" cy="446688"/>
          </a:xfrm>
          <a:prstGeom prst="rect">
            <a:avLst/>
          </a:prstGeom>
          <a:ln w="12700">
            <a:miter lim="400000"/>
          </a:ln>
        </p:spPr>
      </p:pic>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416" name="Shape 212"/>
          <p:cNvSpPr txBox="1"/>
          <p:nvPr>
            <p:ph type="title"/>
          </p:nvPr>
        </p:nvSpPr>
        <p:spPr>
          <a:xfrm>
            <a:off x="98250" y="16350"/>
            <a:ext cx="8826600" cy="602700"/>
          </a:xfrm>
          <a:prstGeom prst="rect">
            <a:avLst/>
          </a:prstGeom>
        </p:spPr>
        <p:txBody>
          <a:bodyPr/>
          <a:lstStyle>
            <a:lvl1pPr>
              <a:defRPr sz="2200"/>
            </a:lvl1pPr>
          </a:lstStyle>
          <a:p>
            <a:pPr/>
            <a:r>
              <a:t>Example revisited:</a:t>
            </a:r>
          </a:p>
        </p:txBody>
      </p:sp>
      <p:sp>
        <p:nvSpPr>
          <p:cNvPr id="417" name="Shape 213"/>
          <p:cNvSpPr txBox="1"/>
          <p:nvPr>
            <p:ph type="body" idx="4294967295"/>
          </p:nvPr>
        </p:nvSpPr>
        <p:spPr>
          <a:xfrm>
            <a:off x="471900" y="1033357"/>
            <a:ext cx="8200201" cy="3733186"/>
          </a:xfrm>
          <a:prstGeom prst="rect">
            <a:avLst/>
          </a:prstGeom>
        </p:spPr>
        <p:txBody>
          <a:bodyPr>
            <a:normAutofit fontScale="100000" lnSpcReduction="0"/>
          </a:bodyPr>
          <a:lstStyle/>
          <a:p>
            <a:pPr marL="200526" indent="-200526">
              <a:lnSpc>
                <a:spcPct val="100000"/>
              </a:lnSpc>
              <a:buSzPct val="100000"/>
              <a:buChar char="•"/>
              <a:defRPr sz="2000">
                <a:solidFill>
                  <a:srgbClr val="434343"/>
                </a:solidFill>
              </a:defRPr>
            </a:pPr>
          </a:p>
          <a:p>
            <a:pPr lvl="1" indent="381000">
              <a:lnSpc>
                <a:spcPct val="100000"/>
              </a:lnSpc>
              <a:defRPr i="1" sz="2000">
                <a:solidFill>
                  <a:srgbClr val="434343"/>
                </a:solidFill>
              </a:defRPr>
            </a:pPr>
            <a:r>
              <a:t>L</a:t>
            </a:r>
          </a:p>
        </p:txBody>
      </p:sp>
      <p:grpSp>
        <p:nvGrpSpPr>
          <p:cNvPr id="420" name="Screen Shot 2018-05-25 at 9.39.33 AM.png"/>
          <p:cNvGrpSpPr/>
          <p:nvPr/>
        </p:nvGrpSpPr>
        <p:grpSpPr>
          <a:xfrm>
            <a:off x="328132" y="990981"/>
            <a:ext cx="7010889" cy="3161538"/>
            <a:chOff x="0" y="0"/>
            <a:chExt cx="7010888" cy="3161536"/>
          </a:xfrm>
        </p:grpSpPr>
        <p:pic>
          <p:nvPicPr>
            <p:cNvPr id="419" name="Screen Shot 2018-05-25 at 9.39.33 AM.png" descr="Screen Shot 2018-05-25 at 9.39.33 AM.png"/>
            <p:cNvPicPr>
              <a:picLocks noChangeAspect="1"/>
            </p:cNvPicPr>
            <p:nvPr/>
          </p:nvPicPr>
          <p:blipFill>
            <a:blip r:embed="rId3">
              <a:extLst/>
            </a:blip>
            <a:stretch>
              <a:fillRect/>
            </a:stretch>
          </p:blipFill>
          <p:spPr>
            <a:xfrm>
              <a:off x="203200" y="203200"/>
              <a:ext cx="6604489" cy="2717037"/>
            </a:xfrm>
            <a:prstGeom prst="rect">
              <a:avLst/>
            </a:prstGeom>
            <a:ln>
              <a:noFill/>
            </a:ln>
            <a:effectLst/>
          </p:spPr>
        </p:pic>
        <p:pic>
          <p:nvPicPr>
            <p:cNvPr id="418" name="Screen Shot 2018-05-25 at 9.39.33 AM.png" descr="Screen Shot 2018-05-25 at 9.39.33 AM.png"/>
            <p:cNvPicPr>
              <a:picLocks noChangeAspect="0"/>
            </p:cNvPicPr>
            <p:nvPr/>
          </p:nvPicPr>
          <p:blipFill>
            <a:blip r:embed="rId4">
              <a:extLst/>
            </a:blip>
            <a:stretch>
              <a:fillRect/>
            </a:stretch>
          </p:blipFill>
          <p:spPr>
            <a:xfrm>
              <a:off x="0" y="0"/>
              <a:ext cx="7010889" cy="3161537"/>
            </a:xfrm>
            <a:prstGeom prst="rect">
              <a:avLst/>
            </a:prstGeom>
            <a:effectLst/>
          </p:spPr>
        </p:pic>
      </p:grpSp>
      <p:sp>
        <p:nvSpPr>
          <p:cNvPr id="421" name="Line"/>
          <p:cNvSpPr/>
          <p:nvPr/>
        </p:nvSpPr>
        <p:spPr>
          <a:xfrm flipH="1" flipV="1">
            <a:off x="4380855" y="2563118"/>
            <a:ext cx="2993629" cy="440829"/>
          </a:xfrm>
          <a:prstGeom prst="line">
            <a:avLst/>
          </a:prstGeom>
          <a:ln w="25400">
            <a:solidFill>
              <a:schemeClr val="accent1"/>
            </a:solidFill>
            <a:tailEnd type="triangle"/>
          </a:ln>
          <a:effectLst>
            <a:outerShdw sx="100000" sy="100000" kx="0" ky="0" algn="b" rotWithShape="0" blurRad="38100" dist="20000" dir="5400000">
              <a:srgbClr val="000000">
                <a:alpha val="38000"/>
              </a:srgbClr>
            </a:outerShdw>
          </a:effectLst>
        </p:spPr>
        <p:txBody>
          <a:bodyPr lIns="45719" rIns="45719"/>
          <a:lstStyle/>
          <a:p>
            <a:pPr/>
          </a:p>
        </p:txBody>
      </p:sp>
      <p:sp>
        <p:nvSpPr>
          <p:cNvPr id="422" name="Learn our function f"/>
          <p:cNvSpPr txBox="1"/>
          <p:nvPr/>
        </p:nvSpPr>
        <p:spPr>
          <a:xfrm>
            <a:off x="7392189" y="2871838"/>
            <a:ext cx="1636190" cy="288824"/>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p>
            <a:pPr/>
            <a:r>
              <a:t>Learn our function </a:t>
            </a:r>
            <a:r>
              <a:rPr i="1"/>
              <a:t>f</a:t>
            </a:r>
          </a:p>
        </p:txBody>
      </p:sp>
      <p:sp>
        <p:nvSpPr>
          <p:cNvPr id="423" name="Line"/>
          <p:cNvSpPr/>
          <p:nvPr/>
        </p:nvSpPr>
        <p:spPr>
          <a:xfrm flipH="1" flipV="1">
            <a:off x="4685655" y="3274318"/>
            <a:ext cx="2380913" cy="987574"/>
          </a:xfrm>
          <a:prstGeom prst="line">
            <a:avLst/>
          </a:prstGeom>
          <a:ln w="25400">
            <a:solidFill>
              <a:schemeClr val="accent1"/>
            </a:solidFill>
            <a:tailEnd type="triangle"/>
          </a:ln>
          <a:effectLst>
            <a:outerShdw sx="100000" sy="100000" kx="0" ky="0" algn="b" rotWithShape="0" blurRad="38100" dist="20000" dir="5400000">
              <a:srgbClr val="000000">
                <a:alpha val="38000"/>
              </a:srgbClr>
            </a:outerShdw>
          </a:effectLst>
        </p:spPr>
        <p:txBody>
          <a:bodyPr lIns="45719" rIns="45719"/>
          <a:lstStyle/>
          <a:p>
            <a:pPr/>
          </a:p>
        </p:txBody>
      </p:sp>
      <p:sp>
        <p:nvSpPr>
          <p:cNvPr id="424" name="Apply f to the data to…"/>
          <p:cNvSpPr txBox="1"/>
          <p:nvPr/>
        </p:nvSpPr>
        <p:spPr>
          <a:xfrm>
            <a:off x="7100089" y="4116438"/>
            <a:ext cx="1833871" cy="492024"/>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p>
            <a:pPr/>
            <a:r>
              <a:t>Apply </a:t>
            </a:r>
            <a:r>
              <a:rPr i="1"/>
              <a:t>f </a:t>
            </a:r>
            <a:r>
              <a:t>to the data to </a:t>
            </a:r>
          </a:p>
          <a:p>
            <a:pPr/>
            <a:r>
              <a:t>produce predictions</a:t>
            </a:r>
          </a:p>
        </p:txBody>
      </p:sp>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Packt">
  <a:themeElements>
    <a:clrScheme name="Packt">
      <a:dk1>
        <a:srgbClr val="F37021"/>
      </a:dk1>
      <a:lt1>
        <a:srgbClr val="4285F4"/>
      </a:lt1>
      <a:dk2>
        <a:srgbClr val="A7A7A7"/>
      </a:dk2>
      <a:lt2>
        <a:srgbClr val="535353"/>
      </a:lt2>
      <a:accent1>
        <a:srgbClr val="0277BD"/>
      </a:accent1>
      <a:accent2>
        <a:srgbClr val="0F9D58"/>
      </a:accent2>
      <a:accent3>
        <a:srgbClr val="DB4437"/>
      </a:accent3>
      <a:accent4>
        <a:srgbClr val="FAFAFA"/>
      </a:accent4>
      <a:accent5>
        <a:srgbClr val="4FC3F7"/>
      </a:accent5>
      <a:accent6>
        <a:srgbClr val="F4B400"/>
      </a:accent6>
      <a:hlink>
        <a:srgbClr val="0000FF"/>
      </a:hlink>
      <a:folHlink>
        <a:srgbClr val="FF00FF"/>
      </a:folHlink>
    </a:clrScheme>
    <a:fontScheme name="Packt">
      <a:majorFont>
        <a:latin typeface="Helvetica"/>
        <a:ea typeface="Helvetica"/>
        <a:cs typeface="Helvetica"/>
      </a:majorFont>
      <a:minorFont>
        <a:latin typeface="Arial"/>
        <a:ea typeface="Arial"/>
        <a:cs typeface="Arial"/>
      </a:minorFont>
    </a:fontScheme>
    <a:fmtScheme name="Pack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sx="100000" sy="100000" kx="0" ky="0" algn="b" rotWithShape="0" blurRad="38100" dist="23000" dir="5400000">
              <a:srgbClr val="000000">
                <a:alpha val="35000"/>
              </a:srgbClr>
            </a:outerShdw>
          </a:effectLst>
        </a:effectStyle>
        <a:effectStyle>
          <a:effectLst>
            <a:outerShdw sx="100000" sy="100000" kx="0" ky="0" algn="b" rotWithShape="0" blurRad="38100" dist="23000" dir="5400000">
              <a:srgbClr val="000000">
                <a:alpha val="35000"/>
              </a:srgbClr>
            </a:outerShdw>
          </a:effectLst>
        </a:effectStyle>
        <a:effectStyle>
          <a:effectLst>
            <a:outerShdw sx="100000" sy="100000" kx="0" ky="0" algn="b" rotWithShape="0" blurRad="38100" dist="20000" dir="540000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sx="100000" sy="100000" kx="0" ky="0" algn="b" rotWithShape="0" blurRad="38100" dist="23000" dir="5400000">
            <a:srgbClr val="000000">
              <a:alpha val="35000"/>
            </a:srgbClr>
          </a:outerShdw>
        </a:effectLst>
        <a:sp3d/>
      </a:spPr>
      <a:bodyPr rot="0" spcFirstLastPara="1" vertOverflow="overflow" horzOverflow="overflow" vert="horz" wrap="square" lIns="45719" tIns="45719" rIns="45719" bIns="45719" numCol="1" spcCol="38100" rtlCol="0" anchor="ctr"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4285F4"/>
            </a:solidFill>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round/>
        </a:ln>
        <a:effectLst>
          <a:outerShdw sx="100000" sy="100000" kx="0" ky="0" algn="b" rotWithShape="0" blurRad="38100" dist="20000" dir="5400000">
            <a:srgbClr val="000000">
              <a:alpha val="38000"/>
            </a:srgbClr>
          </a:outerShdw>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4285F4"/>
            </a:solidFill>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Packt">
  <a:themeElements>
    <a:clrScheme name="Packt">
      <a:dk1>
        <a:srgbClr val="000000"/>
      </a:dk1>
      <a:lt1>
        <a:srgbClr val="FFFFFF"/>
      </a:lt1>
      <a:dk2>
        <a:srgbClr val="A7A7A7"/>
      </a:dk2>
      <a:lt2>
        <a:srgbClr val="535353"/>
      </a:lt2>
      <a:accent1>
        <a:srgbClr val="0277BD"/>
      </a:accent1>
      <a:accent2>
        <a:srgbClr val="0F9D58"/>
      </a:accent2>
      <a:accent3>
        <a:srgbClr val="DB4437"/>
      </a:accent3>
      <a:accent4>
        <a:srgbClr val="FAFAFA"/>
      </a:accent4>
      <a:accent5>
        <a:srgbClr val="4FC3F7"/>
      </a:accent5>
      <a:accent6>
        <a:srgbClr val="F4B400"/>
      </a:accent6>
      <a:hlink>
        <a:srgbClr val="0000FF"/>
      </a:hlink>
      <a:folHlink>
        <a:srgbClr val="FF00FF"/>
      </a:folHlink>
    </a:clrScheme>
    <a:fontScheme name="Packt">
      <a:majorFont>
        <a:latin typeface="Helvetica"/>
        <a:ea typeface="Helvetica"/>
        <a:cs typeface="Helvetica"/>
      </a:majorFont>
      <a:minorFont>
        <a:latin typeface="Arial"/>
        <a:ea typeface="Arial"/>
        <a:cs typeface="Arial"/>
      </a:minorFont>
    </a:fontScheme>
    <a:fmtScheme name="Pack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sx="100000" sy="100000" kx="0" ky="0" algn="b" rotWithShape="0" blurRad="38100" dist="23000" dir="5400000">
              <a:srgbClr val="000000">
                <a:alpha val="35000"/>
              </a:srgbClr>
            </a:outerShdw>
          </a:effectLst>
        </a:effectStyle>
        <a:effectStyle>
          <a:effectLst>
            <a:outerShdw sx="100000" sy="100000" kx="0" ky="0" algn="b" rotWithShape="0" blurRad="38100" dist="23000" dir="5400000">
              <a:srgbClr val="000000">
                <a:alpha val="35000"/>
              </a:srgbClr>
            </a:outerShdw>
          </a:effectLst>
        </a:effectStyle>
        <a:effectStyle>
          <a:effectLst>
            <a:outerShdw sx="100000" sy="100000" kx="0" ky="0" algn="b" rotWithShape="0" blurRad="38100" dist="20000" dir="540000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sx="100000" sy="100000" kx="0" ky="0" algn="b" rotWithShape="0" blurRad="38100" dist="23000" dir="5400000">
            <a:srgbClr val="000000">
              <a:alpha val="35000"/>
            </a:srgbClr>
          </a:outerShdw>
        </a:effectLst>
        <a:sp3d/>
      </a:spPr>
      <a:bodyPr rot="0" spcFirstLastPara="1" vertOverflow="overflow" horzOverflow="overflow" vert="horz" wrap="square" lIns="45719" tIns="45719" rIns="45719" bIns="45719" numCol="1" spcCol="38100" rtlCol="0" anchor="ctr"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4285F4"/>
            </a:solidFill>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round/>
        </a:ln>
        <a:effectLst>
          <a:outerShdw sx="100000" sy="100000" kx="0" ky="0" algn="b" rotWithShape="0" blurRad="38100" dist="20000" dir="5400000">
            <a:srgbClr val="000000">
              <a:alpha val="38000"/>
            </a:srgbClr>
          </a:outerShdw>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4285F4"/>
            </a:solidFill>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