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media/image1.jpeg" ContentType="image/jpeg"/>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Lst>
  <p:sldSz cx="9144000" cy="51435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4285F4"/>
        </a:fontRef>
        <a:srgbClr val="4285F4"/>
      </a:tcTxStyle>
      <a:tcStyle>
        <a:tcBdr>
          <a:left>
            <a:ln w="9525" cap="flat">
              <a:solidFill>
                <a:srgbClr val="9E9E9E"/>
              </a:solidFill>
              <a:prstDash val="solid"/>
              <a:round/>
            </a:ln>
          </a:left>
          <a:right>
            <a:ln w="9525" cap="flat">
              <a:solidFill>
                <a:srgbClr val="9E9E9E"/>
              </a:solidFill>
              <a:prstDash val="solid"/>
              <a:round/>
            </a:ln>
          </a:right>
          <a:top>
            <a:ln w="9525" cap="flat">
              <a:solidFill>
                <a:srgbClr val="9E9E9E"/>
              </a:solidFill>
              <a:prstDash val="solid"/>
              <a:round/>
            </a:ln>
          </a:top>
          <a:bottom>
            <a:ln w="9525" cap="flat">
              <a:solidFill>
                <a:srgbClr val="9E9E9E"/>
              </a:solidFill>
              <a:prstDash val="solid"/>
              <a:round/>
            </a:ln>
          </a:bottom>
          <a:insideH>
            <a:ln w="9525" cap="flat">
              <a:solidFill>
                <a:srgbClr val="9E9E9E"/>
              </a:solidFill>
              <a:prstDash val="solid"/>
              <a:round/>
            </a:ln>
          </a:insideH>
          <a:insideV>
            <a:ln w="9525" cap="flat">
              <a:solidFill>
                <a:srgbClr val="9E9E9E"/>
              </a:solidFill>
              <a:prstDash val="solid"/>
              <a:round/>
            </a:ln>
          </a:insideV>
        </a:tcBdr>
        <a:fill>
          <a:noFill/>
        </a:fill>
      </a:tcStyle>
    </a:wholeTbl>
    <a:band2H>
      <a:tcTxStyle b="def" i="def"/>
      <a:tcStyle>
        <a:tcBdr/>
        <a:fill>
          <a:solidFill>
            <a:srgbClr val="FFFFFF"/>
          </a:solidFill>
        </a:fill>
      </a:tcStyle>
    </a:band2H>
    <a:firstCol>
      <a:tcTxStyle b="off" i="off">
        <a:fontRef idx="minor">
          <a:srgbClr val="4285F4"/>
        </a:fontRef>
        <a:srgbClr val="4285F4"/>
      </a:tcTxStyle>
      <a:tcStyle>
        <a:tcBdr>
          <a:left>
            <a:ln w="9525" cap="flat">
              <a:solidFill>
                <a:srgbClr val="9E9E9E"/>
              </a:solidFill>
              <a:prstDash val="solid"/>
              <a:round/>
            </a:ln>
          </a:left>
          <a:right>
            <a:ln w="9525" cap="flat">
              <a:solidFill>
                <a:srgbClr val="9E9E9E"/>
              </a:solidFill>
              <a:prstDash val="solid"/>
              <a:round/>
            </a:ln>
          </a:right>
          <a:top>
            <a:ln w="9525" cap="flat">
              <a:solidFill>
                <a:srgbClr val="9E9E9E"/>
              </a:solidFill>
              <a:prstDash val="solid"/>
              <a:round/>
            </a:ln>
          </a:top>
          <a:bottom>
            <a:ln w="9525" cap="flat">
              <a:solidFill>
                <a:srgbClr val="9E9E9E"/>
              </a:solidFill>
              <a:prstDash val="solid"/>
              <a:round/>
            </a:ln>
          </a:bottom>
          <a:insideH>
            <a:ln w="9525" cap="flat">
              <a:solidFill>
                <a:srgbClr val="9E9E9E"/>
              </a:solidFill>
              <a:prstDash val="solid"/>
              <a:round/>
            </a:ln>
          </a:insideH>
          <a:insideV>
            <a:ln w="9525" cap="flat">
              <a:solidFill>
                <a:srgbClr val="9E9E9E"/>
              </a:solidFill>
              <a:prstDash val="solid"/>
              <a:round/>
            </a:ln>
          </a:insideV>
        </a:tcBdr>
        <a:fill>
          <a:noFill/>
        </a:fill>
      </a:tcStyle>
    </a:firstCol>
    <a:lastRow>
      <a:tcTxStyle b="off" i="off">
        <a:fontRef idx="minor">
          <a:srgbClr val="4285F4"/>
        </a:fontRef>
        <a:srgbClr val="4285F4"/>
      </a:tcTxStyle>
      <a:tcStyle>
        <a:tcBdr>
          <a:left>
            <a:ln w="9525" cap="flat">
              <a:solidFill>
                <a:srgbClr val="9E9E9E"/>
              </a:solidFill>
              <a:prstDash val="solid"/>
              <a:round/>
            </a:ln>
          </a:left>
          <a:right>
            <a:ln w="9525" cap="flat">
              <a:solidFill>
                <a:srgbClr val="9E9E9E"/>
              </a:solidFill>
              <a:prstDash val="solid"/>
              <a:round/>
            </a:ln>
          </a:right>
          <a:top>
            <a:ln w="9525" cap="flat">
              <a:solidFill>
                <a:srgbClr val="9E9E9E"/>
              </a:solidFill>
              <a:prstDash val="solid"/>
              <a:round/>
            </a:ln>
          </a:top>
          <a:bottom>
            <a:ln w="9525" cap="flat">
              <a:solidFill>
                <a:srgbClr val="9E9E9E"/>
              </a:solidFill>
              <a:prstDash val="solid"/>
              <a:round/>
            </a:ln>
          </a:bottom>
          <a:insideH>
            <a:ln w="9525" cap="flat">
              <a:solidFill>
                <a:srgbClr val="9E9E9E"/>
              </a:solidFill>
              <a:prstDash val="solid"/>
              <a:round/>
            </a:ln>
          </a:insideH>
          <a:insideV>
            <a:ln w="9525" cap="flat">
              <a:solidFill>
                <a:srgbClr val="9E9E9E"/>
              </a:solidFill>
              <a:prstDash val="solid"/>
              <a:round/>
            </a:ln>
          </a:insideV>
        </a:tcBdr>
        <a:fill>
          <a:noFill/>
        </a:fill>
      </a:tcStyle>
    </a:lastRow>
    <a:firstRow>
      <a:tcTxStyle b="off" i="off">
        <a:fontRef idx="minor">
          <a:srgbClr val="4285F4"/>
        </a:fontRef>
        <a:srgbClr val="4285F4"/>
      </a:tcTxStyle>
      <a:tcStyle>
        <a:tcBdr>
          <a:left>
            <a:ln w="9525" cap="flat">
              <a:solidFill>
                <a:srgbClr val="9E9E9E"/>
              </a:solidFill>
              <a:prstDash val="solid"/>
              <a:round/>
            </a:ln>
          </a:left>
          <a:right>
            <a:ln w="9525" cap="flat">
              <a:solidFill>
                <a:srgbClr val="9E9E9E"/>
              </a:solidFill>
              <a:prstDash val="solid"/>
              <a:round/>
            </a:ln>
          </a:right>
          <a:top>
            <a:ln w="9525" cap="flat">
              <a:solidFill>
                <a:srgbClr val="9E9E9E"/>
              </a:solidFill>
              <a:prstDash val="solid"/>
              <a:round/>
            </a:ln>
          </a:top>
          <a:bottom>
            <a:ln w="9525" cap="flat">
              <a:solidFill>
                <a:srgbClr val="9E9E9E"/>
              </a:solidFill>
              <a:prstDash val="solid"/>
              <a:round/>
            </a:ln>
          </a:bottom>
          <a:insideH>
            <a:ln w="9525" cap="flat">
              <a:solidFill>
                <a:srgbClr val="9E9E9E"/>
              </a:solidFill>
              <a:prstDash val="solid"/>
              <a:round/>
            </a:ln>
          </a:insideH>
          <a:insideV>
            <a:ln w="9525" cap="flat">
              <a:solidFill>
                <a:srgbClr val="9E9E9E"/>
              </a:solidFill>
              <a:prstDash val="solid"/>
              <a:round/>
            </a:ln>
          </a:insideV>
        </a:tcBdr>
        <a:fill>
          <a:noFill/>
        </a:fill>
      </a:tcStyle>
    </a:firstRow>
  </a:tblStyle>
  <a:tblStyle styleId="{C7B018BB-80A7-4F77-B60F-C8B233D01FF8}" styleName="">
    <a:tblBg/>
    <a:wholeTbl>
      <a:tcTxStyle b="off" i="off">
        <a:fontRef idx="minor">
          <a:srgbClr val="4285F4"/>
        </a:fontRef>
        <a:srgbClr val="4285F4"/>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5E7"/>
          </a:solidFill>
        </a:fill>
      </a:tcStyle>
    </a:wholeTbl>
    <a:band2H>
      <a:tcTxStyle b="def" i="def"/>
      <a:tcStyle>
        <a:tcBdr/>
        <a:fill>
          <a:solidFill>
            <a:srgbClr val="E6EB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inor">
          <a:srgbClr val="4285F4"/>
        </a:fontRef>
        <a:srgbClr val="4285F4"/>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1CDCC"/>
          </a:solidFill>
        </a:fill>
      </a:tcStyle>
    </a:wholeTbl>
    <a:band2H>
      <a:tcTxStyle b="def" i="def"/>
      <a:tcStyle>
        <a:tcBdr/>
        <a:fill>
          <a:solidFill>
            <a:srgbClr val="F8E8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inor">
          <a:srgbClr val="4285F4"/>
        </a:fontRef>
        <a:srgbClr val="4285F4"/>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BE5CA"/>
          </a:solidFill>
        </a:fill>
      </a:tcStyle>
    </a:wholeTbl>
    <a:band2H>
      <a:tcTxStyle b="def" i="def"/>
      <a:tcStyle>
        <a:tcBdr/>
        <a:fill>
          <a:solidFill>
            <a:srgbClr val="FDF2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inor">
          <a:srgbClr val="4285F4"/>
        </a:fontRef>
        <a:srgbClr val="4285F4"/>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8EDFD"/>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4285F4"/>
        </a:fontRef>
        <a:srgbClr val="4285F4"/>
      </a:tcTxStyle>
      <a:tcStyle>
        <a:tcBdr>
          <a:left>
            <a:ln w="12700" cap="flat">
              <a:noFill/>
              <a:miter lim="400000"/>
            </a:ln>
          </a:left>
          <a:right>
            <a:ln w="12700" cap="flat">
              <a:noFill/>
              <a:miter lim="400000"/>
            </a:ln>
          </a:right>
          <a:top>
            <a:ln w="50800" cap="flat">
              <a:solidFill>
                <a:srgbClr val="4285F4"/>
              </a:solidFill>
              <a:prstDash val="solid"/>
              <a:round/>
            </a:ln>
          </a:top>
          <a:bottom>
            <a:ln w="25400" cap="flat">
              <a:solidFill>
                <a:srgbClr val="4285F4"/>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4285F4"/>
              </a:solidFill>
              <a:prstDash val="solid"/>
              <a:round/>
            </a:ln>
          </a:top>
          <a:bottom>
            <a:ln w="25400" cap="flat">
              <a:solidFill>
                <a:srgbClr val="4285F4"/>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4285F4"/>
        </a:fontRef>
        <a:srgbClr val="4285F4"/>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8FB"/>
          </a:solidFill>
        </a:fill>
      </a:tcStyle>
    </a:wholeTbl>
    <a:band2H>
      <a:tcTxStyle b="def" i="def"/>
      <a:tcStyle>
        <a:tcBdr/>
        <a:fill>
          <a:solidFill>
            <a:srgbClr val="E8EDFD"/>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4285F4"/>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4285F4"/>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4285F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 name="Shape 360"/>
          <p:cNvSpPr/>
          <p:nvPr>
            <p:ph type="sldImg"/>
          </p:nvPr>
        </p:nvSpPr>
        <p:spPr>
          <a:xfrm>
            <a:off x="1143000" y="685800"/>
            <a:ext cx="4572000" cy="3429000"/>
          </a:xfrm>
          <a:prstGeom prst="rect">
            <a:avLst/>
          </a:prstGeom>
        </p:spPr>
        <p:txBody>
          <a:bodyPr/>
          <a:lstStyle/>
          <a:p>
            <a:pPr/>
          </a:p>
        </p:txBody>
      </p:sp>
      <p:sp>
        <p:nvSpPr>
          <p:cNvPr id="361" name="Shape 361"/>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Arial"/>
      </a:defRPr>
    </a:lvl1pPr>
    <a:lvl2pPr indent="228600" latinLnBrk="0">
      <a:defRPr sz="1200">
        <a:latin typeface="+mn-lt"/>
        <a:ea typeface="+mn-ea"/>
        <a:cs typeface="+mn-cs"/>
        <a:sym typeface="Arial"/>
      </a:defRPr>
    </a:lvl2pPr>
    <a:lvl3pPr indent="457200" latinLnBrk="0">
      <a:defRPr sz="1200">
        <a:latin typeface="+mn-lt"/>
        <a:ea typeface="+mn-ea"/>
        <a:cs typeface="+mn-cs"/>
        <a:sym typeface="Arial"/>
      </a:defRPr>
    </a:lvl3pPr>
    <a:lvl4pPr indent="685800" latinLnBrk="0">
      <a:defRPr sz="1200">
        <a:latin typeface="+mn-lt"/>
        <a:ea typeface="+mn-ea"/>
        <a:cs typeface="+mn-cs"/>
        <a:sym typeface="Arial"/>
      </a:defRPr>
    </a:lvl4pPr>
    <a:lvl5pPr indent="914400" latinLnBrk="0">
      <a:defRPr sz="1200">
        <a:latin typeface="+mn-lt"/>
        <a:ea typeface="+mn-ea"/>
        <a:cs typeface="+mn-cs"/>
        <a:sym typeface="Arial"/>
      </a:defRPr>
    </a:lvl5pPr>
    <a:lvl6pPr indent="1143000" latinLnBrk="0">
      <a:defRPr sz="1200">
        <a:latin typeface="+mn-lt"/>
        <a:ea typeface="+mn-ea"/>
        <a:cs typeface="+mn-cs"/>
        <a:sym typeface="Arial"/>
      </a:defRPr>
    </a:lvl6pPr>
    <a:lvl7pPr indent="1371600" latinLnBrk="0">
      <a:defRPr sz="1200">
        <a:latin typeface="+mn-lt"/>
        <a:ea typeface="+mn-ea"/>
        <a:cs typeface="+mn-cs"/>
        <a:sym typeface="Arial"/>
      </a:defRPr>
    </a:lvl7pPr>
    <a:lvl8pPr indent="1600200" latinLnBrk="0">
      <a:defRPr sz="1200">
        <a:latin typeface="+mn-lt"/>
        <a:ea typeface="+mn-ea"/>
        <a:cs typeface="+mn-cs"/>
        <a:sym typeface="Arial"/>
      </a:defRPr>
    </a:lvl8pPr>
    <a:lvl9pPr indent="1828800" latinLnBrk="0">
      <a:defRPr sz="1200">
        <a:latin typeface="+mn-lt"/>
        <a:ea typeface="+mn-ea"/>
        <a:cs typeface="+mn-cs"/>
        <a:sym typeface="Arial"/>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65" name="Shape 365"/>
          <p:cNvSpPr/>
          <p:nvPr>
            <p:ph type="sldImg"/>
          </p:nvPr>
        </p:nvSpPr>
        <p:spPr>
          <a:prstGeom prst="rect">
            <a:avLst/>
          </a:prstGeom>
        </p:spPr>
        <p:txBody>
          <a:bodyPr/>
          <a:lstStyle/>
          <a:p>
            <a:pPr/>
          </a:p>
        </p:txBody>
      </p:sp>
      <p:sp>
        <p:nvSpPr>
          <p:cNvPr id="366" name="Shape 366"/>
          <p:cNvSpPr/>
          <p:nvPr>
            <p:ph type="body" sz="quarter" idx="1"/>
          </p:nvPr>
        </p:nvSpPr>
        <p:spPr>
          <a:prstGeom prst="rect">
            <a:avLst/>
          </a:prstGeom>
        </p:spPr>
        <p:txBody>
          <a:bodyPr/>
          <a:lstStyle/>
          <a:p>
            <a:pPr>
              <a:defRPr sz="1800"/>
            </a:pPr>
            <a:r>
              <a:t>In the last video, we got comfortable with the idea of supervised machine learning. You should understand at this point what it is and what it is not. But now we want to know HOW exactly a machine is learning under the hood.</a:t>
            </a:r>
          </a:p>
          <a:p>
            <a:pPr>
              <a:defRPr sz="1800"/>
            </a:pPr>
          </a:p>
          <a:p>
            <a:pPr>
              <a:defRPr sz="1800"/>
            </a:pPr>
            <a:r>
              <a:t>This video will examine a common optimization technique used by many machine learning algorithms called “hill climbing.” It’s predicated on the fact that each problem has some “ideal state” and a way to measure how close we are to it.</a:t>
            </a:r>
          </a:p>
          <a:p>
            <a:pPr>
              <a:defRPr sz="1800"/>
            </a:pPr>
          </a:p>
          <a:p>
            <a:pPr>
              <a:defRPr sz="1800"/>
            </a:pPr>
            <a:r>
              <a:t>It is important to note that NOT ALL machine learning algorithms will use this approach, but it’s very important to understand for later videos.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41" name="Shape 441"/>
          <p:cNvSpPr/>
          <p:nvPr>
            <p:ph type="sldImg"/>
          </p:nvPr>
        </p:nvSpPr>
        <p:spPr>
          <a:prstGeom prst="rect">
            <a:avLst/>
          </a:prstGeom>
        </p:spPr>
        <p:txBody>
          <a:bodyPr/>
          <a:lstStyle/>
          <a:p>
            <a:pPr/>
          </a:p>
        </p:txBody>
      </p:sp>
      <p:sp>
        <p:nvSpPr>
          <p:cNvPr id="442" name="Shape 442"/>
          <p:cNvSpPr/>
          <p:nvPr>
            <p:ph type="body" sz="quarter" idx="1"/>
          </p:nvPr>
        </p:nvSpPr>
        <p:spPr>
          <a:prstGeom prst="rect">
            <a:avLst/>
          </a:prstGeom>
        </p:spPr>
        <p:txBody>
          <a:bodyPr/>
          <a:lstStyle/>
          <a:p>
            <a:pPr>
              <a:defRPr sz="1800"/>
            </a:pPr>
            <a:r>
              <a:t>OK… Now if we want to get REALLY complicated and measure the slopes of multiple functions at the same time, all we end up with is a matrix of gradients along the rows! In the top row we can see the solution from the previous example, and in the second row, we see the gradient for the function G with each position corresponding to the partial derivative with respect to the variable X and Y, respectively.</a:t>
            </a:r>
          </a:p>
          <a:p>
            <a:pPr>
              <a:defRPr sz="1800"/>
            </a:pPr>
          </a:p>
          <a:p>
            <a:pPr>
              <a:defRPr sz="1800"/>
            </a:pPr>
            <a:r>
              <a:t>It’s the exact last slide but for two functions that we stack together in a matrix that we call the Jacobian.</a:t>
            </a:r>
          </a:p>
          <a:p>
            <a:pPr>
              <a:defRPr sz="1800"/>
            </a:pPr>
          </a:p>
          <a:p>
            <a:pPr>
              <a:defRPr sz="1800"/>
            </a:pPr>
            <a:r>
              <a:t>You don’t need to be able to solve this right now, and you don’t even really need to grok this fully at this point, but by the time we get to section 4, we’ll be applying some of these functions. If you don’t understand derivatives or gradients, some of the steps we take may be a bit of a black box, and that’s completely fine so long as you understand the objective of </a:t>
            </a:r>
            <a:r>
              <a:rPr i="1"/>
              <a:t>why</a:t>
            </a:r>
            <a:r>
              <a:t> we do this: </a:t>
            </a:r>
            <a:r>
              <a:rPr b="1"/>
              <a:t>[next]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50" name="Shape 450"/>
          <p:cNvSpPr/>
          <p:nvPr>
            <p:ph type="sldImg"/>
          </p:nvPr>
        </p:nvSpPr>
        <p:spPr>
          <a:prstGeom prst="rect">
            <a:avLst/>
          </a:prstGeom>
        </p:spPr>
        <p:txBody>
          <a:bodyPr/>
          <a:lstStyle/>
          <a:p>
            <a:pPr/>
          </a:p>
        </p:txBody>
      </p:sp>
      <p:sp>
        <p:nvSpPr>
          <p:cNvPr id="451" name="Shape 451"/>
          <p:cNvSpPr/>
          <p:nvPr>
            <p:ph type="body" sz="quarter" idx="1"/>
          </p:nvPr>
        </p:nvSpPr>
        <p:spPr>
          <a:prstGeom prst="rect">
            <a:avLst/>
          </a:prstGeom>
        </p:spPr>
        <p:txBody>
          <a:bodyPr/>
          <a:lstStyle/>
          <a:p>
            <a:pPr>
              <a:defRPr sz="1800"/>
            </a:pPr>
            <a:r>
              <a:t>If we go back to the loss “hill” we looked at earlier, we want to find a way to select some set of parameters that minimize our loss function. And as we’ve already established, in order to do this we need to be able to “climb” or “descend” this hill and understand where we are with respect to neighboring points</a:t>
            </a:r>
          </a:p>
          <a:p>
            <a:pPr>
              <a:defRPr sz="1800"/>
            </a:pPr>
          </a:p>
          <a:p>
            <a:pPr>
              <a:defRPr sz="1800"/>
            </a:pPr>
            <a:r>
              <a:t>… and to do that, we need to be able to measure the slope of the curve with respect to our parameters, theta!! Going back to our house example, we want to know how much “more correct” some incremental value of cost per square foot makes us, and once we know that we can start taking directions towards finding that best estimate.</a:t>
            </a:r>
          </a:p>
          <a:p>
            <a:pPr>
              <a:defRPr sz="1800"/>
            </a:pPr>
          </a:p>
          <a:p>
            <a:pPr>
              <a:defRPr sz="1800"/>
            </a:pPr>
            <a:r>
              <a:t>So now we have a gradient. And we can either CLIMB or DESCEND depending on our metric. This allows us to optimize the parameters of a function that we want to learn irrespective of how the function itself performs. This optimization process is called gradient descent, and it backs many of the machine learning algorithms we’ll discuss in this course.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58" name="Shape 458"/>
          <p:cNvSpPr/>
          <p:nvPr>
            <p:ph type="sldImg"/>
          </p:nvPr>
        </p:nvSpPr>
        <p:spPr>
          <a:prstGeom prst="rect">
            <a:avLst/>
          </a:prstGeom>
        </p:spPr>
        <p:txBody>
          <a:bodyPr/>
          <a:lstStyle/>
          <a:p>
            <a:pPr/>
          </a:p>
        </p:txBody>
      </p:sp>
      <p:sp>
        <p:nvSpPr>
          <p:cNvPr id="459" name="Shape 459"/>
          <p:cNvSpPr/>
          <p:nvPr>
            <p:ph type="body" sz="quarter" idx="1"/>
          </p:nvPr>
        </p:nvSpPr>
        <p:spPr>
          <a:prstGeom prst="rect">
            <a:avLst/>
          </a:prstGeom>
        </p:spPr>
        <p:txBody>
          <a:bodyPr/>
          <a:lstStyle/>
          <a:p>
            <a:pPr>
              <a:defRPr sz="1900"/>
            </a:pPr>
            <a:r>
              <a:t>OK I promised a concrete portion at the end.</a:t>
            </a:r>
          </a:p>
          <a:p>
            <a:pPr>
              <a:defRPr sz="1900"/>
            </a:pPr>
          </a:p>
          <a:p>
            <a:pPr>
              <a:defRPr sz="1900"/>
            </a:pPr>
            <a:r>
              <a:t>Here we’re actually looking at a super simple example of how we can measure the gradient of a matrix with respect to theta.</a:t>
            </a:r>
          </a:p>
          <a:p>
            <a:pPr>
              <a:defRPr sz="1900"/>
            </a:pPr>
          </a:p>
          <a:p>
            <a:pPr>
              <a:defRPr sz="1900"/>
            </a:pPr>
            <a:r>
              <a:t>This example is actually a simplified snippet of the learning portion of the logistic regression algorithm that we’ll cover in section 2, but it’s stripped down to demonstrate what’s happening in the code here so we’ll look at it now through the lens of gradient descent and then revisit it in section 2 for the algorithm itself.</a:t>
            </a:r>
          </a:p>
          <a:p>
            <a:pPr>
              <a:defRPr sz="1900"/>
            </a:pPr>
          </a:p>
          <a:p>
            <a:pPr>
              <a:defRPr sz="1900"/>
            </a:pPr>
            <a:r>
              <a:t>At the top, we’re simply randomly initializing our X and Y, which is not part of the algorithm itself. H is the sigmoid function; a necessary transformation that is applied in logistic regression. Don’t worry too much about it here since we cover it in section 2.</a:t>
            </a:r>
          </a:p>
          <a:p>
            <a:pPr>
              <a:defRPr sz="1900"/>
            </a:pPr>
          </a:p>
          <a:p>
            <a:pPr>
              <a:defRPr sz="1900"/>
            </a:pPr>
            <a:r>
              <a:t>You can see that we initialize our theta vector, with-respect-to-which we’ll compute our gradient, as zeros. And for each iteration, we get our Y_hat, and compute the gradient as the dot product between our residuals and the input matrix of predictors. In this case, the residuals is simply the subtractive difference between the predictions and the actual values.</a:t>
            </a:r>
          </a:p>
          <a:p>
            <a:pPr>
              <a:defRPr sz="1900"/>
            </a:pPr>
          </a:p>
          <a:p>
            <a:pPr>
              <a:defRPr sz="1900"/>
            </a:pPr>
            <a:r>
              <a:t>Once we have our gradient, we can update our theta vector by adding the gradient to theta. Lambda in this case is our learning rate. Think of it as a step size in the dark room. If it’s too large, it’s easy to over-step the lowest point, but if it’s too small, you will spend forever inching around that room. So it’s a bit of a balancing act, but it allows us to regulate the pace at which we update our theta values and descend our gradient.</a:t>
            </a:r>
          </a:p>
          <a:p>
            <a:pPr>
              <a:defRPr sz="1900"/>
            </a:pPr>
          </a:p>
          <a:p>
            <a:pPr>
              <a:defRPr sz="1900"/>
            </a:pPr>
            <a:r>
              <a:t>Again, this algorithm is something we’ll cover in great depth in section 2, but this example just demonstrates how our gradient or slope actually changes as we adjust our coefficients, and vice versa.</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63" name="Shape 463"/>
          <p:cNvSpPr/>
          <p:nvPr>
            <p:ph type="sldImg"/>
          </p:nvPr>
        </p:nvSpPr>
        <p:spPr>
          <a:prstGeom prst="rect">
            <a:avLst/>
          </a:prstGeom>
        </p:spPr>
        <p:txBody>
          <a:bodyPr/>
          <a:lstStyle/>
          <a:p>
            <a:pPr/>
          </a:p>
        </p:txBody>
      </p:sp>
      <p:sp>
        <p:nvSpPr>
          <p:cNvPr id="464" name="Shape 464"/>
          <p:cNvSpPr/>
          <p:nvPr>
            <p:ph type="body" sz="quarter" idx="1"/>
          </p:nvPr>
        </p:nvSpPr>
        <p:spPr>
          <a:prstGeom prst="rect">
            <a:avLst/>
          </a:prstGeom>
        </p:spPr>
        <p:txBody>
          <a:bodyPr/>
          <a:lstStyle>
            <a:lvl1pPr>
              <a:defRPr sz="1900"/>
            </a:lvl1pPr>
          </a:lstStyle>
          <a:p>
            <a:pPr/>
            <a:r>
              <a:t>Now you understand the underpinnings of many machine learning algorithms, and we haven’t even covered them yet! In the next video we’re going to look at how to evaluate our models and will explain the cryptic train/test split you saw early in an early video in this section.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70" name="Shape 370"/>
          <p:cNvSpPr/>
          <p:nvPr>
            <p:ph type="sldImg"/>
          </p:nvPr>
        </p:nvSpPr>
        <p:spPr>
          <a:prstGeom prst="rect">
            <a:avLst/>
          </a:prstGeom>
        </p:spPr>
        <p:txBody>
          <a:bodyPr/>
          <a:lstStyle/>
          <a:p>
            <a:pPr/>
          </a:p>
        </p:txBody>
      </p:sp>
      <p:sp>
        <p:nvSpPr>
          <p:cNvPr id="371" name="Shape 371"/>
          <p:cNvSpPr/>
          <p:nvPr>
            <p:ph type="body" sz="quarter" idx="1"/>
          </p:nvPr>
        </p:nvSpPr>
        <p:spPr>
          <a:prstGeom prst="rect">
            <a:avLst/>
          </a:prstGeom>
        </p:spPr>
        <p:txBody>
          <a:bodyPr/>
          <a:lstStyle>
            <a:lvl1pPr>
              <a:defRPr sz="1900"/>
            </a:lvl1pPr>
          </a:lstStyle>
          <a:p>
            <a:pPr/>
            <a:r>
              <a:t>First we will cover loss functions, and then prior to diving into hill climbing &amp; descent, we’ll take a quick math refresher</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76" name="Shape 376"/>
          <p:cNvSpPr/>
          <p:nvPr>
            <p:ph type="sldImg"/>
          </p:nvPr>
        </p:nvSpPr>
        <p:spPr>
          <a:prstGeom prst="rect">
            <a:avLst/>
          </a:prstGeom>
        </p:spPr>
        <p:txBody>
          <a:bodyPr/>
          <a:lstStyle/>
          <a:p>
            <a:pPr/>
          </a:p>
        </p:txBody>
      </p:sp>
      <p:sp>
        <p:nvSpPr>
          <p:cNvPr id="377" name="Shape 377"/>
          <p:cNvSpPr/>
          <p:nvPr>
            <p:ph type="body" sz="quarter" idx="1"/>
          </p:nvPr>
        </p:nvSpPr>
        <p:spPr>
          <a:prstGeom prst="rect">
            <a:avLst/>
          </a:prstGeom>
        </p:spPr>
        <p:txBody>
          <a:bodyPr/>
          <a:lstStyle/>
          <a:p>
            <a:pPr>
              <a:defRPr sz="1900"/>
            </a:pPr>
            <a:r>
              <a:t>There WILL be some math in this lesson. And while we try to shy away from purely theoretical concepts, this is simply something we have to get through in order to understand the guts of most algorithms.</a:t>
            </a:r>
          </a:p>
          <a:p>
            <a:pPr>
              <a:defRPr sz="1900"/>
            </a:pPr>
          </a:p>
          <a:p>
            <a:pPr>
              <a:defRPr sz="1900"/>
            </a:pPr>
            <a:r>
              <a:t>There will be a brief applied section at the very end.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82" name="Shape 382"/>
          <p:cNvSpPr/>
          <p:nvPr>
            <p:ph type="sldImg"/>
          </p:nvPr>
        </p:nvSpPr>
        <p:spPr>
          <a:prstGeom prst="rect">
            <a:avLst/>
          </a:prstGeom>
        </p:spPr>
        <p:txBody>
          <a:bodyPr/>
          <a:lstStyle/>
          <a:p>
            <a:pPr/>
          </a:p>
        </p:txBody>
      </p:sp>
      <p:sp>
        <p:nvSpPr>
          <p:cNvPr id="383" name="Shape 383"/>
          <p:cNvSpPr/>
          <p:nvPr>
            <p:ph type="body" sz="quarter" idx="1"/>
          </p:nvPr>
        </p:nvSpPr>
        <p:spPr>
          <a:prstGeom prst="rect">
            <a:avLst/>
          </a:prstGeom>
        </p:spPr>
        <p:txBody>
          <a:bodyPr/>
          <a:lstStyle/>
          <a:p>
            <a:pPr>
              <a:defRPr sz="2000"/>
            </a:pPr>
            <a:r>
              <a:t>As mentioned before, a machine learning algorithm has to be able to measure how close it is to some objective. We define this as a “cost” function or “loss function”. </a:t>
            </a:r>
          </a:p>
          <a:p>
            <a:pPr>
              <a:defRPr sz="2000"/>
            </a:pPr>
          </a:p>
          <a:p>
            <a:pPr>
              <a:defRPr sz="2000"/>
            </a:pPr>
            <a:r>
              <a:t>Although not all ML algorithms are designed to directly minimize a loss function, we’re going to learn the rule here rather than the exception.</a:t>
            </a:r>
          </a:p>
          <a:p>
            <a:pPr>
              <a:defRPr sz="2000"/>
            </a:pPr>
          </a:p>
          <a:p>
            <a:pPr>
              <a:defRPr sz="2000"/>
            </a:pPr>
            <a:r>
              <a:t>The point of a loss function is to determine the “goodness” of a model fit. It’s typically evaluated over the course of a model’s learning procedure and converges when the model has maximized its learning capacity.</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92" name="Shape 392"/>
          <p:cNvSpPr/>
          <p:nvPr>
            <p:ph type="sldImg"/>
          </p:nvPr>
        </p:nvSpPr>
        <p:spPr>
          <a:prstGeom prst="rect">
            <a:avLst/>
          </a:prstGeom>
        </p:spPr>
        <p:txBody>
          <a:bodyPr/>
          <a:lstStyle/>
          <a:p>
            <a:pPr/>
          </a:p>
        </p:txBody>
      </p:sp>
      <p:sp>
        <p:nvSpPr>
          <p:cNvPr id="393" name="Shape 393"/>
          <p:cNvSpPr/>
          <p:nvPr>
            <p:ph type="body" sz="quarter" idx="1"/>
          </p:nvPr>
        </p:nvSpPr>
        <p:spPr>
          <a:prstGeom prst="rect">
            <a:avLst/>
          </a:prstGeom>
        </p:spPr>
        <p:txBody>
          <a:bodyPr/>
          <a:lstStyle/>
          <a:p>
            <a:pPr>
              <a:defRPr sz="1800"/>
            </a:pPr>
            <a:r>
              <a:t>A typical loss function computes some scalar value given the TRUE labels and the PREDICTED labels. That is, given our ACTUAL y and our PREDICTED y, compute how far off we are.</a:t>
            </a:r>
          </a:p>
          <a:p>
            <a:pPr>
              <a:defRPr sz="1800"/>
            </a:pPr>
          </a:p>
          <a:p>
            <a:pPr>
              <a:defRPr sz="1800"/>
            </a:pPr>
            <a:r>
              <a:t>The notation may be cryptic, but all it means is some function, L, will accept the ground truth and the predictions and return some scalar value.</a:t>
            </a:r>
          </a:p>
          <a:p>
            <a:pPr>
              <a:defRPr sz="1800"/>
            </a:pPr>
          </a:p>
          <a:p>
            <a:pPr>
              <a:defRPr sz="1800"/>
            </a:pPr>
            <a:r>
              <a:t>I’ve listed a couple common loss functions which may or may not look familiar. Sum of squared error is a metric we’ll be using for our regression models, and cross entropy is a commonly-used classification metric.</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02" name="Shape 402"/>
          <p:cNvSpPr/>
          <p:nvPr>
            <p:ph type="sldImg"/>
          </p:nvPr>
        </p:nvSpPr>
        <p:spPr>
          <a:prstGeom prst="rect">
            <a:avLst/>
          </a:prstGeom>
        </p:spPr>
        <p:txBody>
          <a:bodyPr/>
          <a:lstStyle/>
          <a:p>
            <a:pPr/>
          </a:p>
        </p:txBody>
      </p:sp>
      <p:sp>
        <p:nvSpPr>
          <p:cNvPr id="403" name="Shape 403"/>
          <p:cNvSpPr/>
          <p:nvPr>
            <p:ph type="body" sz="quarter" idx="1"/>
          </p:nvPr>
        </p:nvSpPr>
        <p:spPr>
          <a:prstGeom prst="rect">
            <a:avLst/>
          </a:prstGeom>
        </p:spPr>
        <p:txBody>
          <a:bodyPr/>
          <a:lstStyle/>
          <a:p>
            <a:pPr>
              <a:defRPr sz="1900"/>
            </a:pPr>
            <a:r>
              <a:t>At this point, by the way, it’s probably worth pointing out that some of the mathematical notation I’m using is a bit hackneyed. I want to convey readability, so apologies to any applied mathematics researchers out there who may dislike my notation! The L function on the left will be our loss function over y &amp; y hat given parameters theta.</a:t>
            </a:r>
          </a:p>
          <a:p>
            <a:pPr>
              <a:defRPr sz="1900"/>
            </a:pPr>
          </a:p>
          <a:p>
            <a:pPr>
              <a:defRPr sz="1900"/>
            </a:pPr>
            <a:r>
              <a:t>For any algorithm, we want to find the set of parameters that MINIMIZE the loss.</a:t>
            </a:r>
          </a:p>
          <a:p>
            <a:pPr>
              <a:defRPr sz="1900"/>
            </a:pPr>
          </a:p>
          <a:p>
            <a:pPr>
              <a:defRPr sz="1900"/>
            </a:pPr>
            <a:r>
              <a:t>Again, we haven’t yet talked about what a parameter is, and it’s OK if that’s a bit vague at the moment, but for now just consider parameters as some attributes of the model. That is, if we were predicting the cost of a house, we may want to estimate the cost per square foot as accurately as possible so as to minimize how “wrong” we are.</a:t>
            </a:r>
          </a:p>
          <a:p>
            <a:pPr>
              <a:defRPr sz="1900"/>
            </a:pPr>
          </a:p>
          <a:p>
            <a:pPr>
              <a:defRPr sz="1900"/>
            </a:pPr>
            <a:r>
              <a:t>Parameters are often in a much higher-dimensional space than can be represented visually, so take this graphic with a grain of salt.</a:t>
            </a:r>
          </a:p>
          <a:p>
            <a:pPr>
              <a:defRPr sz="1900"/>
            </a:pPr>
          </a:p>
          <a:p>
            <a:pPr>
              <a:defRPr sz="1900"/>
            </a:pPr>
            <a:r>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13" name="Shape 413"/>
          <p:cNvSpPr/>
          <p:nvPr>
            <p:ph type="sldImg"/>
          </p:nvPr>
        </p:nvSpPr>
        <p:spPr>
          <a:prstGeom prst="rect">
            <a:avLst/>
          </a:prstGeom>
        </p:spPr>
        <p:txBody>
          <a:bodyPr/>
          <a:lstStyle/>
          <a:p>
            <a:pPr/>
          </a:p>
        </p:txBody>
      </p:sp>
      <p:sp>
        <p:nvSpPr>
          <p:cNvPr id="414" name="Shape 414"/>
          <p:cNvSpPr/>
          <p:nvPr>
            <p:ph type="body" sz="quarter" idx="1"/>
          </p:nvPr>
        </p:nvSpPr>
        <p:spPr>
          <a:prstGeom prst="rect">
            <a:avLst/>
          </a:prstGeom>
        </p:spPr>
        <p:txBody>
          <a:bodyPr/>
          <a:lstStyle/>
          <a:p>
            <a:pPr>
              <a:defRPr sz="1800"/>
            </a:pPr>
            <a:r>
              <a:t>So then the big question we are concerned with here is HOW we can minimize the cost! It’s typically not feasible for us to attempt every possible value to determine the true minimum of the problem, so we have to find a way to descend this nebulous “hill” of “loss”. The tough part is that at any given point, we don’t know whether the curve goes up or down without some kind of evaluation, and that’s precisely what we want to avoid.</a:t>
            </a:r>
          </a:p>
          <a:p>
            <a:pPr>
              <a:defRPr sz="1800"/>
            </a:pPr>
          </a:p>
          <a:p>
            <a:pPr>
              <a:defRPr sz="1800"/>
            </a:pPr>
            <a:r>
              <a:t>I always like to describe this problem as waking up in a pitch black room with an uneven floor and trying to find the lowest point in the room. Where do you step first?</a:t>
            </a:r>
          </a:p>
          <a:p>
            <a:pPr>
              <a:defRPr sz="1800"/>
            </a:pPr>
          </a:p>
          <a:p>
            <a:pPr>
              <a:defRPr sz="1800"/>
            </a:pPr>
            <a:r>
              <a:t>One thing we can do is examine exactly where we stand and determine which direction around us slopes downward…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26" name="Shape 426"/>
          <p:cNvSpPr/>
          <p:nvPr>
            <p:ph type="sldImg"/>
          </p:nvPr>
        </p:nvSpPr>
        <p:spPr>
          <a:prstGeom prst="rect">
            <a:avLst/>
          </a:prstGeom>
        </p:spPr>
        <p:txBody>
          <a:bodyPr/>
          <a:lstStyle/>
          <a:p>
            <a:pPr/>
          </a:p>
        </p:txBody>
      </p:sp>
      <p:sp>
        <p:nvSpPr>
          <p:cNvPr id="427" name="Shape 427"/>
          <p:cNvSpPr/>
          <p:nvPr>
            <p:ph type="body" sz="quarter" idx="1"/>
          </p:nvPr>
        </p:nvSpPr>
        <p:spPr>
          <a:prstGeom prst="rect">
            <a:avLst/>
          </a:prstGeom>
        </p:spPr>
        <p:txBody>
          <a:bodyPr/>
          <a:lstStyle/>
          <a:p>
            <a:pPr>
              <a:defRPr sz="1800"/>
            </a:pPr>
            <a:r>
              <a:t>… To do that, we have to be able to measure the slope of a curve. </a:t>
            </a:r>
          </a:p>
          <a:p>
            <a:pPr>
              <a:defRPr sz="1800"/>
            </a:pPr>
          </a:p>
          <a:p>
            <a:pPr>
              <a:defRPr sz="1800"/>
            </a:pPr>
            <a:r>
              <a:t>Most folks are rusty on their calculus, so here’s a quick refresher of scalar derivatives. This obviously isn’t a calculus course, so we’ll only spend a few slides on this stuff, and even then it’s going to be very shallow.</a:t>
            </a:r>
          </a:p>
          <a:p>
            <a:pPr>
              <a:defRPr sz="1800"/>
            </a:pPr>
          </a:p>
          <a:p>
            <a:pPr>
              <a:defRPr sz="1800"/>
            </a:pPr>
            <a:r>
              <a:t>To compute the slope at any given point, we can measure the slope of the line between A and a secant point, delta X, which is just a neighboring point. As the distance between X and its neighbor approaches 0, we arrive at the slope of the curve at the given point. This is given by the formula above.</a:t>
            </a:r>
          </a:p>
          <a:p>
            <a:pPr>
              <a:defRPr sz="1800"/>
            </a:pPr>
          </a:p>
          <a:p>
            <a:pPr>
              <a:defRPr sz="1800"/>
            </a:pPr>
            <a:r>
              <a:t>In the examples, you can see a couple useful rules that may be a refresher for you. The slope of a constant is 0—this makes sense. If f(x) is 9, it never changes. Just like if the floor is flat, the slope is zero.</a:t>
            </a:r>
          </a:p>
          <a:p>
            <a:pPr>
              <a:defRPr sz="1800"/>
            </a:pPr>
          </a:p>
          <a:p>
            <a:pPr>
              <a:defRPr sz="1800"/>
            </a:pPr>
            <a:r>
              <a:t>We also see the power law in effect in the second example, and this will be useful later on. We simply multiply the variable by the power and decrement the power by 1…</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33" name="Shape 433"/>
          <p:cNvSpPr/>
          <p:nvPr>
            <p:ph type="sldImg"/>
          </p:nvPr>
        </p:nvSpPr>
        <p:spPr>
          <a:prstGeom prst="rect">
            <a:avLst/>
          </a:prstGeom>
        </p:spPr>
        <p:txBody>
          <a:bodyPr/>
          <a:lstStyle/>
          <a:p>
            <a:pPr/>
          </a:p>
        </p:txBody>
      </p:sp>
      <p:sp>
        <p:nvSpPr>
          <p:cNvPr id="434" name="Shape 434"/>
          <p:cNvSpPr/>
          <p:nvPr>
            <p:ph type="body" sz="quarter" idx="1"/>
          </p:nvPr>
        </p:nvSpPr>
        <p:spPr>
          <a:prstGeom prst="rect">
            <a:avLst/>
          </a:prstGeom>
        </p:spPr>
        <p:txBody>
          <a:bodyPr/>
          <a:lstStyle/>
          <a:p>
            <a:pPr>
              <a:defRPr sz="1800"/>
            </a:pPr>
            <a:r>
              <a:t>OK so now you remember high school calculus and we can compute a scalar derivative.</a:t>
            </a:r>
          </a:p>
          <a:p>
            <a:pPr>
              <a:defRPr sz="1800"/>
            </a:pPr>
          </a:p>
          <a:p>
            <a:pPr>
              <a:defRPr sz="1800"/>
            </a:pPr>
            <a:r>
              <a:t>But if we want to measure the slope of a </a:t>
            </a:r>
            <a:r>
              <a:rPr i="1"/>
              <a:t>vector</a:t>
            </a:r>
            <a:r>
              <a:t>, or a multi-dimensional surface, we introduce the idea of “partials,” which are simply derivatives with respect to a variable with all other variables held as CONSTANTS.</a:t>
            </a:r>
          </a:p>
          <a:p>
            <a:pPr>
              <a:defRPr sz="1800"/>
            </a:pPr>
          </a:p>
          <a:p>
            <a:pPr>
              <a:defRPr sz="1800"/>
            </a:pPr>
            <a:r>
              <a:t>So our solution is a vector of dimension K, where K is the number of variables that our function takes (X and Y in this case), and each respective position in the vector is the derivative with respect to the corresponding function’s variable. </a:t>
            </a:r>
          </a:p>
          <a:p>
            <a:pPr>
              <a:defRPr sz="1800"/>
            </a:pPr>
          </a:p>
          <a:p>
            <a:pPr>
              <a:defRPr sz="1800"/>
            </a:pPr>
            <a:r>
              <a:t>So take a deep breath, don’t let the greek intimidate you.</a:t>
            </a:r>
          </a:p>
          <a:p>
            <a:pPr>
              <a:defRPr sz="1800"/>
            </a:pPr>
            <a:r>
              <a:t>From a conceptual level, what we’re doing is holding one of the variables constant and wiggling the other variables around it to see how the slope changes. Our denominator’s notation indicates which variable we’re measuring the slope with-respect-to at that point.</a:t>
            </a:r>
          </a:p>
          <a:p>
            <a:pPr>
              <a:defRPr sz="1800"/>
            </a:pPr>
          </a:p>
          <a:p>
            <a:pPr>
              <a:defRPr sz="1800"/>
            </a:pPr>
            <a:r>
              <a:t>So in this case, the first position is the partial derivative of function F with respect to X, where we hold Y as a constant. </a:t>
            </a:r>
          </a:p>
          <a:p>
            <a:pPr>
              <a:defRPr sz="1800"/>
            </a:pPr>
          </a:p>
          <a:p>
            <a:pPr>
              <a:defRPr sz="1800"/>
            </a:pPr>
            <a:r>
              <a:t>And the second position is the partial derivative of function F with respect to Y, where we hold X as a constant</a:t>
            </a:r>
          </a:p>
          <a:p>
            <a:pPr>
              <a:defRPr sz="1800"/>
            </a:pPr>
            <a:r>
              <a:t>What we get in the end is called a </a:t>
            </a:r>
            <a:r>
              <a:rPr b="1" i="1"/>
              <a:t>gradient. </a:t>
            </a:r>
            <a:r>
              <a:t>It’s simply a vector of partial derivatives. </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0" showMasterPhAnim="1">
  <p:cSld name="Course Title">
    <p:spTree>
      <p:nvGrpSpPr>
        <p:cNvPr id="1" name=""/>
        <p:cNvGrpSpPr/>
        <p:nvPr/>
      </p:nvGrpSpPr>
      <p:grpSpPr>
        <a:xfrm>
          <a:off x="0" y="0"/>
          <a:ext cx="0" cy="0"/>
          <a:chOff x="0" y="0"/>
          <a:chExt cx="0" cy="0"/>
        </a:xfrm>
      </p:grpSpPr>
      <p:sp>
        <p:nvSpPr>
          <p:cNvPr id="12" name="Title Text"/>
          <p:cNvSpPr txBox="1"/>
          <p:nvPr>
            <p:ph type="title"/>
          </p:nvPr>
        </p:nvSpPr>
        <p:spPr>
          <a:xfrm>
            <a:off x="390525" y="2803824"/>
            <a:ext cx="8222100" cy="573301"/>
          </a:xfrm>
          <a:prstGeom prst="rect">
            <a:avLst/>
          </a:prstGeom>
        </p:spPr>
        <p:txBody>
          <a:bodyPr anchor="b"/>
          <a:lstStyle>
            <a:lvl1pPr>
              <a:defRPr sz="2600"/>
            </a:lvl1pPr>
          </a:lstStyle>
          <a:p>
            <a:pPr/>
            <a:r>
              <a:t>Title Text</a:t>
            </a:r>
          </a:p>
        </p:txBody>
      </p:sp>
      <p:pic>
        <p:nvPicPr>
          <p:cNvPr id="13" name="Shape 11" descr="Shape 11"/>
          <p:cNvPicPr>
            <a:picLocks noChangeAspect="1"/>
          </p:cNvPicPr>
          <p:nvPr/>
        </p:nvPicPr>
        <p:blipFill>
          <a:blip r:embed="rId2">
            <a:extLst/>
          </a:blip>
          <a:stretch>
            <a:fillRect/>
          </a:stretch>
        </p:blipFill>
        <p:spPr>
          <a:xfrm>
            <a:off x="112749" y="1477729"/>
            <a:ext cx="3382883" cy="1616670"/>
          </a:xfrm>
          <a:prstGeom prst="rect">
            <a:avLst/>
          </a:prstGeom>
          <a:ln w="12700">
            <a:miter lim="400000"/>
          </a:ln>
        </p:spPr>
      </p:pic>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0" showMasterPhAnim="1">
  <p:cSld name="Author Profile">
    <p:spTree>
      <p:nvGrpSpPr>
        <p:cNvPr id="1" name=""/>
        <p:cNvGrpSpPr/>
        <p:nvPr/>
      </p:nvGrpSpPr>
      <p:grpSpPr>
        <a:xfrm>
          <a:off x="0" y="0"/>
          <a:ext cx="0" cy="0"/>
          <a:chOff x="0" y="0"/>
          <a:chExt cx="0" cy="0"/>
        </a:xfrm>
      </p:grpSpPr>
      <p:sp>
        <p:nvSpPr>
          <p:cNvPr id="107" name="Shape 54"/>
          <p:cNvSpPr/>
          <p:nvPr/>
        </p:nvSpPr>
        <p:spPr>
          <a:xfrm flipH="1">
            <a:off x="0" y="0"/>
            <a:ext cx="4572000" cy="5143500"/>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108" name="Shape 55"/>
          <p:cNvSpPr/>
          <p:nvPr/>
        </p:nvSpPr>
        <p:spPr>
          <a:xfrm rot="5400000">
            <a:off x="1946424" y="2517750"/>
            <a:ext cx="5142902" cy="108600"/>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109" name="Title Text"/>
          <p:cNvSpPr txBox="1"/>
          <p:nvPr>
            <p:ph type="title"/>
          </p:nvPr>
        </p:nvSpPr>
        <p:spPr>
          <a:xfrm>
            <a:off x="265500" y="3387625"/>
            <a:ext cx="4045200" cy="1482301"/>
          </a:xfrm>
          <a:prstGeom prst="rect">
            <a:avLst/>
          </a:prstGeom>
        </p:spPr>
        <p:txBody>
          <a:bodyPr anchor="t"/>
          <a:lstStyle>
            <a:lvl1pPr algn="ctr">
              <a:defRPr sz="2400">
                <a:solidFill>
                  <a:srgbClr val="4285F4"/>
                </a:solidFill>
              </a:defRPr>
            </a:lvl1pPr>
          </a:lstStyle>
          <a:p>
            <a:pPr/>
            <a:r>
              <a:t>Title Text</a:t>
            </a:r>
          </a:p>
        </p:txBody>
      </p:sp>
      <p:sp>
        <p:nvSpPr>
          <p:cNvPr id="110" name="Body Level One…"/>
          <p:cNvSpPr txBox="1"/>
          <p:nvPr>
            <p:ph type="body" sz="half" idx="1"/>
          </p:nvPr>
        </p:nvSpPr>
        <p:spPr>
          <a:xfrm>
            <a:off x="4939500" y="724199"/>
            <a:ext cx="3837000" cy="3695102"/>
          </a:xfrm>
          <a:prstGeom prst="rect">
            <a:avLst/>
          </a:prstGeom>
        </p:spPr>
        <p:txBody>
          <a:bodyPr anchor="ctr">
            <a:normAutofit fontScale="100000" lnSpcReduction="0"/>
          </a:bodyPr>
          <a:lstStyle>
            <a:lvl1pPr>
              <a:defRPr sz="2200">
                <a:solidFill>
                  <a:srgbClr val="FFFFFF"/>
                </a:solidFill>
              </a:defRPr>
            </a:lvl1pPr>
            <a:lvl2pPr>
              <a:defRPr sz="2200">
                <a:solidFill>
                  <a:srgbClr val="FFFFFF"/>
                </a:solidFill>
              </a:defRPr>
            </a:lvl2pPr>
            <a:lvl3pPr>
              <a:defRPr sz="2200">
                <a:solidFill>
                  <a:srgbClr val="FFFFFF"/>
                </a:solidFill>
              </a:defRPr>
            </a:lvl3pPr>
            <a:lvl4pPr>
              <a:defRPr sz="2200">
                <a:solidFill>
                  <a:srgbClr val="FFFFFF"/>
                </a:solidFill>
              </a:defRPr>
            </a:lvl4pPr>
            <a:lvl5pPr>
              <a:defRPr sz="22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pic>
        <p:nvPicPr>
          <p:cNvPr id="111" name="Shape 58" descr="Shape 58"/>
          <p:cNvPicPr>
            <a:picLocks noChangeAspect="1"/>
          </p:cNvPicPr>
          <p:nvPr/>
        </p:nvPicPr>
        <p:blipFill>
          <a:blip r:embed="rId2">
            <a:extLst/>
          </a:blip>
          <a:stretch>
            <a:fillRect/>
          </a:stretch>
        </p:blipFill>
        <p:spPr>
          <a:xfrm>
            <a:off x="8524179" y="4134623"/>
            <a:ext cx="438223" cy="837902"/>
          </a:xfrm>
          <a:prstGeom prst="rect">
            <a:avLst/>
          </a:prstGeom>
          <a:ln w="12700">
            <a:miter lim="400000"/>
          </a:ln>
        </p:spPr>
      </p:pic>
      <p:pic>
        <p:nvPicPr>
          <p:cNvPr id="112" name="Shape 59" descr="Shape 59"/>
          <p:cNvPicPr>
            <a:picLocks noChangeAspect="1"/>
          </p:cNvPicPr>
          <p:nvPr/>
        </p:nvPicPr>
        <p:blipFill>
          <a:blip r:embed="rId3">
            <a:extLst/>
          </a:blip>
          <a:stretch>
            <a:fillRect/>
          </a:stretch>
        </p:blipFill>
        <p:spPr>
          <a:xfrm>
            <a:off x="1142554" y="917976"/>
            <a:ext cx="2291101" cy="22911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98" y="0"/>
                </a:moveTo>
                <a:cubicBezTo>
                  <a:pt x="4834" y="0"/>
                  <a:pt x="0" y="4834"/>
                  <a:pt x="0" y="10798"/>
                </a:cubicBezTo>
                <a:cubicBezTo>
                  <a:pt x="0" y="16763"/>
                  <a:pt x="4834" y="21600"/>
                  <a:pt x="10798" y="21600"/>
                </a:cubicBezTo>
                <a:cubicBezTo>
                  <a:pt x="16763" y="21600"/>
                  <a:pt x="21600" y="16763"/>
                  <a:pt x="21600" y="10798"/>
                </a:cubicBezTo>
                <a:cubicBezTo>
                  <a:pt x="21600" y="4834"/>
                  <a:pt x="16763" y="0"/>
                  <a:pt x="10798" y="0"/>
                </a:cubicBezTo>
                <a:close/>
              </a:path>
            </a:pathLst>
          </a:custGeom>
          <a:ln w="12700">
            <a:miter lim="400000"/>
          </a:ln>
        </p:spPr>
      </p:pic>
      <p:sp>
        <p:nvSpPr>
          <p:cNvPr id="1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0" showMasterPhAnim="1">
  <p:cSld name="Caption">
    <p:spTree>
      <p:nvGrpSpPr>
        <p:cNvPr id="1" name=""/>
        <p:cNvGrpSpPr/>
        <p:nvPr/>
      </p:nvGrpSpPr>
      <p:grpSpPr>
        <a:xfrm>
          <a:off x="0" y="0"/>
          <a:ext cx="0" cy="0"/>
          <a:chOff x="0" y="0"/>
          <a:chExt cx="0" cy="0"/>
        </a:xfrm>
      </p:grpSpPr>
      <p:sp>
        <p:nvSpPr>
          <p:cNvPr id="120" name="Shape 61"/>
          <p:cNvSpPr/>
          <p:nvPr/>
        </p:nvSpPr>
        <p:spPr>
          <a:xfrm flipH="1" rot="10800000">
            <a:off x="0" y="0"/>
            <a:ext cx="9144000" cy="4695901"/>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121" name="Shape 62"/>
          <p:cNvSpPr/>
          <p:nvPr/>
        </p:nvSpPr>
        <p:spPr>
          <a:xfrm flipH="1" rot="10800000">
            <a:off x="0" y="4622724"/>
            <a:ext cx="9144000" cy="741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122" name="Body Level One…"/>
          <p:cNvSpPr txBox="1"/>
          <p:nvPr>
            <p:ph type="body" sz="quarter" idx="1"/>
          </p:nvPr>
        </p:nvSpPr>
        <p:spPr>
          <a:xfrm>
            <a:off x="57150" y="4696824"/>
            <a:ext cx="8382000" cy="446701"/>
          </a:xfrm>
          <a:prstGeom prst="rect">
            <a:avLst/>
          </a:prstGeom>
        </p:spPr>
        <p:txBody>
          <a:bodyPr anchor="ctr">
            <a:normAutofit fontScale="100000" lnSpcReduction="0"/>
          </a:bodyPr>
          <a:lstStyle>
            <a:lvl1pPr>
              <a:lnSpc>
                <a:spcPct val="100000"/>
              </a:lnSpc>
              <a:spcBef>
                <a:spcPts val="0"/>
              </a:spcBef>
              <a:defRPr>
                <a:solidFill>
                  <a:srgbClr val="FFFFFF"/>
                </a:solidFill>
              </a:defRPr>
            </a:lvl1pPr>
            <a:lvl2pPr>
              <a:lnSpc>
                <a:spcPct val="100000"/>
              </a:lnSpc>
              <a:spcBef>
                <a:spcPts val="0"/>
              </a:spcBef>
              <a:defRPr>
                <a:solidFill>
                  <a:srgbClr val="FFFFFF"/>
                </a:solidFill>
              </a:defRPr>
            </a:lvl2pPr>
            <a:lvl3pPr>
              <a:lnSpc>
                <a:spcPct val="100000"/>
              </a:lnSpc>
              <a:spcBef>
                <a:spcPts val="0"/>
              </a:spcBef>
              <a:defRPr>
                <a:solidFill>
                  <a:srgbClr val="FFFFFF"/>
                </a:solidFill>
              </a:defRPr>
            </a:lvl3pPr>
            <a:lvl4pPr>
              <a:lnSpc>
                <a:spcPct val="100000"/>
              </a:lnSpc>
              <a:spcBef>
                <a:spcPts val="0"/>
              </a:spcBef>
              <a:defRPr>
                <a:solidFill>
                  <a:srgbClr val="FFFFFF"/>
                </a:solidFill>
              </a:defRPr>
            </a:lvl4pPr>
            <a:lvl5pPr>
              <a:lnSpc>
                <a:spcPct val="100000"/>
              </a:lnSpc>
              <a:spcBef>
                <a:spcPts val="0"/>
              </a:spcBef>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1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1" showMasterPhAnim="1">
  <p:cSld name="Big Number">
    <p:spTree>
      <p:nvGrpSpPr>
        <p:cNvPr id="1" name=""/>
        <p:cNvGrpSpPr/>
        <p:nvPr/>
      </p:nvGrpSpPr>
      <p:grpSpPr>
        <a:xfrm>
          <a:off x="0" y="0"/>
          <a:ext cx="0" cy="0"/>
          <a:chOff x="0" y="0"/>
          <a:chExt cx="0" cy="0"/>
        </a:xfrm>
      </p:grpSpPr>
      <p:sp>
        <p:nvSpPr>
          <p:cNvPr id="130" name="Title Text"/>
          <p:cNvSpPr txBox="1"/>
          <p:nvPr>
            <p:ph type="title"/>
          </p:nvPr>
        </p:nvSpPr>
        <p:spPr>
          <a:xfrm>
            <a:off x="460950" y="1248299"/>
            <a:ext cx="8222100" cy="1963501"/>
          </a:xfrm>
          <a:prstGeom prst="rect">
            <a:avLst/>
          </a:prstGeom>
        </p:spPr>
        <p:txBody>
          <a:bodyPr anchor="b"/>
          <a:lstStyle>
            <a:lvl1pPr algn="ctr">
              <a:defRPr sz="12000">
                <a:solidFill>
                  <a:srgbClr val="F3F3F3"/>
                </a:solidFill>
              </a:defRPr>
            </a:lvl1pPr>
          </a:lstStyle>
          <a:p>
            <a:pPr/>
            <a:r>
              <a:t>Title Text</a:t>
            </a:r>
          </a:p>
        </p:txBody>
      </p:sp>
      <p:sp>
        <p:nvSpPr>
          <p:cNvPr id="131" name="Body Level One…"/>
          <p:cNvSpPr txBox="1"/>
          <p:nvPr>
            <p:ph type="body" sz="quarter" idx="1"/>
          </p:nvPr>
        </p:nvSpPr>
        <p:spPr>
          <a:xfrm>
            <a:off x="1595400" y="3273924"/>
            <a:ext cx="5953201" cy="1300801"/>
          </a:xfrm>
          <a:prstGeom prst="rect">
            <a:avLst/>
          </a:prstGeom>
        </p:spPr>
        <p:txBody>
          <a:bodyPr>
            <a:normAutofit fontScale="100000" lnSpcReduction="0"/>
          </a:bodyPr>
          <a:lstStyle>
            <a:lvl1pPr algn="ctr">
              <a:defRPr>
                <a:solidFill>
                  <a:srgbClr val="F3F3F3"/>
                </a:solidFill>
              </a:defRPr>
            </a:lvl1pPr>
            <a:lvl2pPr algn="ctr">
              <a:defRPr>
                <a:solidFill>
                  <a:srgbClr val="F3F3F3"/>
                </a:solidFill>
              </a:defRPr>
            </a:lvl2pPr>
            <a:lvl3pPr algn="ctr">
              <a:defRPr>
                <a:solidFill>
                  <a:srgbClr val="F3F3F3"/>
                </a:solidFill>
              </a:defRPr>
            </a:lvl3pPr>
            <a:lvl4pPr algn="ctr">
              <a:defRPr>
                <a:solidFill>
                  <a:srgbClr val="F3F3F3"/>
                </a:solidFill>
              </a:defRPr>
            </a:lvl4pPr>
            <a:lvl5pPr algn="ctr">
              <a:defRPr>
                <a:solidFill>
                  <a:srgbClr val="F3F3F3"/>
                </a:solidFill>
              </a:defRPr>
            </a:lvl5pPr>
          </a:lstStyle>
          <a:p>
            <a:pPr/>
            <a:r>
              <a:t>Body Level One</a:t>
            </a:r>
          </a:p>
          <a:p>
            <a:pPr lvl="1"/>
            <a:r>
              <a:t>Body Level Two</a:t>
            </a:r>
          </a:p>
          <a:p>
            <a:pPr lvl="2"/>
            <a:r>
              <a:t>Body Level Three</a:t>
            </a:r>
          </a:p>
          <a:p>
            <a:pPr lvl="3"/>
            <a:r>
              <a:t>Body Level Four</a:t>
            </a:r>
          </a:p>
          <a:p>
            <a:pPr lvl="4"/>
            <a:r>
              <a:t>Body Level Five</a:t>
            </a:r>
          </a:p>
        </p:txBody>
      </p:sp>
      <p:sp>
        <p:nvSpPr>
          <p:cNvPr id="13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type="tx" showMasterSp="1" showMasterPhAnim="1">
  <p:cSld name="Blank">
    <p:spTree>
      <p:nvGrpSpPr>
        <p:cNvPr id="1" name=""/>
        <p:cNvGrpSpPr/>
        <p:nvPr/>
      </p:nvGrpSpPr>
      <p:grpSpPr>
        <a:xfrm>
          <a:off x="0" y="0"/>
          <a:ext cx="0" cy="0"/>
          <a:chOff x="0" y="0"/>
          <a:chExt cx="0" cy="0"/>
        </a:xfrm>
      </p:grpSpPr>
      <p:sp>
        <p:nvSpPr>
          <p:cNvPr id="13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type="tx" showMasterSp="0" showMasterPhAnim="1">
  <p:cSld name="Section End">
    <p:spTree>
      <p:nvGrpSpPr>
        <p:cNvPr id="1" name=""/>
        <p:cNvGrpSpPr/>
        <p:nvPr/>
      </p:nvGrpSpPr>
      <p:grpSpPr>
        <a:xfrm>
          <a:off x="0" y="0"/>
          <a:ext cx="0" cy="0"/>
          <a:chOff x="0" y="0"/>
          <a:chExt cx="0" cy="0"/>
        </a:xfrm>
      </p:grpSpPr>
      <p:sp>
        <p:nvSpPr>
          <p:cNvPr id="146" name="Body Level One…"/>
          <p:cNvSpPr txBox="1"/>
          <p:nvPr>
            <p:ph type="body" sz="half" idx="1"/>
          </p:nvPr>
        </p:nvSpPr>
        <p:spPr>
          <a:xfrm>
            <a:off x="4570050" y="564749"/>
            <a:ext cx="4106101" cy="4014001"/>
          </a:xfrm>
          <a:prstGeom prst="rect">
            <a:avLst/>
          </a:prstGeom>
        </p:spPr>
        <p:txBody>
          <a:bodyPr anchor="ctr">
            <a:normAutofit fontScale="100000" lnSpcReduction="0"/>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pic>
        <p:nvPicPr>
          <p:cNvPr id="147" name="Shape 72" descr="Shape 72"/>
          <p:cNvPicPr>
            <a:picLocks noChangeAspect="1"/>
          </p:cNvPicPr>
          <p:nvPr/>
        </p:nvPicPr>
        <p:blipFill>
          <a:blip r:embed="rId2">
            <a:extLst/>
          </a:blip>
          <a:stretch>
            <a:fillRect/>
          </a:stretch>
        </p:blipFill>
        <p:spPr>
          <a:xfrm>
            <a:off x="112749" y="1763404"/>
            <a:ext cx="3382883" cy="1616670"/>
          </a:xfrm>
          <a:prstGeom prst="rect">
            <a:avLst/>
          </a:prstGeom>
          <a:ln w="12700">
            <a:miter lim="400000"/>
          </a:ln>
        </p:spPr>
      </p:pic>
      <p:sp>
        <p:nvSpPr>
          <p:cNvPr id="14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type="tx" showMasterSp="1" showMasterPhAnim="1">
  <p:cSld name="Blank (Assembly)">
    <p:bg>
      <p:bgPr>
        <a:solidFill>
          <a:srgbClr val="3E5DAA"/>
        </a:solidFill>
      </p:bgPr>
    </p:bg>
    <p:spTree>
      <p:nvGrpSpPr>
        <p:cNvPr id="1" name=""/>
        <p:cNvGrpSpPr/>
        <p:nvPr/>
      </p:nvGrpSpPr>
      <p:grpSpPr>
        <a:xfrm>
          <a:off x="0" y="0"/>
          <a:ext cx="0" cy="0"/>
          <a:chOff x="0" y="0"/>
          <a:chExt cx="0" cy="0"/>
        </a:xfrm>
      </p:grpSpPr>
      <p:sp>
        <p:nvSpPr>
          <p:cNvPr id="15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type="tx" showMasterSp="1" showMasterPhAnim="1">
  <p:cSld name="Blank (Classic)">
    <p:bg>
      <p:bgPr>
        <a:solidFill>
          <a:srgbClr val="333333"/>
        </a:solidFill>
      </p:bgPr>
    </p:bg>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type="tx" showMasterSp="1" showMasterPhAnim="1">
  <p:cSld name="Blank (Ruby)">
    <p:bg>
      <p:bgPr>
        <a:solidFill>
          <a:srgbClr val="EE2D4A"/>
        </a:solidFill>
      </p:bgPr>
    </p:bg>
    <p:spTree>
      <p:nvGrpSpPr>
        <p:cNvPr id="1" name=""/>
        <p:cNvGrpSpPr/>
        <p:nvPr/>
      </p:nvGrpSpPr>
      <p:grpSpPr>
        <a:xfrm>
          <a:off x="0" y="0"/>
          <a:ext cx="0" cy="0"/>
          <a:chOff x="0" y="0"/>
          <a:chExt cx="0" cy="0"/>
        </a:xfrm>
      </p:grpSpPr>
      <p:sp>
        <p:nvSpPr>
          <p:cNvPr id="16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type="tx" showMasterSp="1" showMasterPhAnim="1">
  <p:cSld name="Blank (Field)">
    <p:bg>
      <p:bgPr>
        <a:solidFill>
          <a:srgbClr val="00A349"/>
        </a:solidFill>
      </p:bgPr>
    </p:bg>
    <p:spTree>
      <p:nvGrpSpPr>
        <p:cNvPr id="1" name=""/>
        <p:cNvGrpSpPr/>
        <p:nvPr/>
      </p:nvGrpSpPr>
      <p:grpSpPr>
        <a:xfrm>
          <a:off x="0" y="0"/>
          <a:ext cx="0" cy="0"/>
          <a:chOff x="0" y="0"/>
          <a:chExt cx="0" cy="0"/>
        </a:xfrm>
      </p:grpSpPr>
      <p:sp>
        <p:nvSpPr>
          <p:cNvPr id="17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type="tx" showMasterSp="1" showMasterPhAnim="1">
  <p:cSld name="Blank (Evolve)">
    <p:bg>
      <p:bgPr>
        <a:solidFill>
          <a:srgbClr val="29BEC6"/>
        </a:solidFill>
      </p:bgPr>
    </p:bg>
    <p:spTree>
      <p:nvGrpSpPr>
        <p:cNvPr id="1" name=""/>
        <p:cNvGrpSpPr/>
        <p:nvPr/>
      </p:nvGrpSpPr>
      <p:grpSpPr>
        <a:xfrm>
          <a:off x="0" y="0"/>
          <a:ext cx="0" cy="0"/>
          <a:chOff x="0" y="0"/>
          <a:chExt cx="0" cy="0"/>
        </a:xfrm>
      </p:grpSpPr>
      <p:sp>
        <p:nvSpPr>
          <p:cNvPr id="18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Section and Subsection Title">
    <p:spTree>
      <p:nvGrpSpPr>
        <p:cNvPr id="1" name=""/>
        <p:cNvGrpSpPr/>
        <p:nvPr/>
      </p:nvGrpSpPr>
      <p:grpSpPr>
        <a:xfrm>
          <a:off x="0" y="0"/>
          <a:ext cx="0" cy="0"/>
          <a:chOff x="0" y="0"/>
          <a:chExt cx="0" cy="0"/>
        </a:xfrm>
      </p:grpSpPr>
      <p:sp>
        <p:nvSpPr>
          <p:cNvPr id="21" name="Title Text"/>
          <p:cNvSpPr txBox="1"/>
          <p:nvPr>
            <p:ph type="title"/>
          </p:nvPr>
        </p:nvSpPr>
        <p:spPr>
          <a:xfrm>
            <a:off x="390525" y="1819275"/>
            <a:ext cx="8222100" cy="933600"/>
          </a:xfrm>
          <a:prstGeom prst="rect">
            <a:avLst/>
          </a:prstGeom>
        </p:spPr>
        <p:txBody>
          <a:bodyPr anchor="b"/>
          <a:lstStyle>
            <a:lvl1pPr>
              <a:defRPr sz="4800"/>
            </a:lvl1pPr>
          </a:lstStyle>
          <a:p>
            <a:pPr/>
            <a:r>
              <a:t>Title Text</a:t>
            </a:r>
          </a:p>
        </p:txBody>
      </p:sp>
      <p:sp>
        <p:nvSpPr>
          <p:cNvPr id="22" name="Body Level One…"/>
          <p:cNvSpPr txBox="1"/>
          <p:nvPr>
            <p:ph type="body" sz="quarter" idx="1"/>
          </p:nvPr>
        </p:nvSpPr>
        <p:spPr>
          <a:xfrm>
            <a:off x="390525" y="2789129"/>
            <a:ext cx="8222100" cy="432901"/>
          </a:xfrm>
          <a:prstGeom prst="rect">
            <a:avLst/>
          </a:prstGeom>
        </p:spPr>
        <p:txBody>
          <a:bodyPr>
            <a:normAutofit fontScale="100000" lnSpcReduction="0"/>
          </a:bodyPr>
          <a:lstStyle>
            <a:lvl1pPr>
              <a:lnSpc>
                <a:spcPct val="100000"/>
              </a:lnSpc>
              <a:spcBef>
                <a:spcPts val="0"/>
              </a:spcBef>
              <a:defRPr sz="2200">
                <a:solidFill>
                  <a:srgbClr val="FFFFFF"/>
                </a:solidFill>
              </a:defRPr>
            </a:lvl1pPr>
            <a:lvl2pPr>
              <a:lnSpc>
                <a:spcPct val="100000"/>
              </a:lnSpc>
              <a:spcBef>
                <a:spcPts val="0"/>
              </a:spcBef>
              <a:defRPr sz="2200">
                <a:solidFill>
                  <a:srgbClr val="FFFFFF"/>
                </a:solidFill>
              </a:defRPr>
            </a:lvl2pPr>
            <a:lvl3pPr>
              <a:lnSpc>
                <a:spcPct val="100000"/>
              </a:lnSpc>
              <a:spcBef>
                <a:spcPts val="0"/>
              </a:spcBef>
              <a:defRPr sz="2200">
                <a:solidFill>
                  <a:srgbClr val="FFFFFF"/>
                </a:solidFill>
              </a:defRPr>
            </a:lvl3pPr>
            <a:lvl4pPr>
              <a:lnSpc>
                <a:spcPct val="100000"/>
              </a:lnSpc>
              <a:spcBef>
                <a:spcPts val="0"/>
              </a:spcBef>
              <a:defRPr sz="2200">
                <a:solidFill>
                  <a:srgbClr val="FFFFFF"/>
                </a:solidFill>
              </a:defRPr>
            </a:lvl4pPr>
            <a:lvl5pPr>
              <a:lnSpc>
                <a:spcPct val="100000"/>
              </a:lnSpc>
              <a:spcBef>
                <a:spcPts val="0"/>
              </a:spcBef>
              <a:defRPr sz="22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type="tx" showMasterSp="1" showMasterPhAnim="1">
  <p:cSld name="Blank (Hack)">
    <p:bg>
      <p:bgPr>
        <a:solidFill>
          <a:srgbClr val="4C3896"/>
        </a:solidFill>
      </p:bgPr>
    </p:bg>
    <p:spTree>
      <p:nvGrpSpPr>
        <p:cNvPr id="1" name=""/>
        <p:cNvGrpSpPr/>
        <p:nvPr/>
      </p:nvGrpSpPr>
      <p:grpSpPr>
        <a:xfrm>
          <a:off x="0" y="0"/>
          <a:ext cx="0" cy="0"/>
          <a:chOff x="0" y="0"/>
          <a:chExt cx="0" cy="0"/>
        </a:xfrm>
      </p:grpSpPr>
      <p:sp>
        <p:nvSpPr>
          <p:cNvPr id="19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type="tx" showMasterSp="1" showMasterPhAnim="1">
  <p:cSld name="Blank (Sprint)">
    <p:bg>
      <p:bgPr>
        <a:solidFill>
          <a:srgbClr val="BE1A8C"/>
        </a:solidFill>
      </p:bgPr>
    </p:bg>
    <p:spTree>
      <p:nvGrpSpPr>
        <p:cNvPr id="1" name=""/>
        <p:cNvGrpSpPr/>
        <p:nvPr/>
      </p:nvGrpSpPr>
      <p:grpSpPr>
        <a:xfrm>
          <a:off x="0" y="0"/>
          <a:ext cx="0" cy="0"/>
          <a:chOff x="0" y="0"/>
          <a:chExt cx="0" cy="0"/>
        </a:xfrm>
      </p:grpSpPr>
      <p:sp>
        <p:nvSpPr>
          <p:cNvPr id="19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2.xml><?xml version="1.0" encoding="utf-8"?>
<p:sldLayout xmlns:a="http://schemas.openxmlformats.org/drawingml/2006/main" xmlns:r="http://schemas.openxmlformats.org/officeDocument/2006/relationships" xmlns:p="http://schemas.openxmlformats.org/presentationml/2006/main" type="tx" showMasterSp="0" showMasterPhAnim="1">
  <p:cSld name="Course Title and Author Name">
    <p:spTree>
      <p:nvGrpSpPr>
        <p:cNvPr id="1" name=""/>
        <p:cNvGrpSpPr/>
        <p:nvPr/>
      </p:nvGrpSpPr>
      <p:grpSpPr>
        <a:xfrm>
          <a:off x="0" y="0"/>
          <a:ext cx="0" cy="0"/>
          <a:chOff x="0" y="0"/>
          <a:chExt cx="0" cy="0"/>
        </a:xfrm>
      </p:grpSpPr>
      <p:sp>
        <p:nvSpPr>
          <p:cNvPr id="204" name="Title Text"/>
          <p:cNvSpPr txBox="1"/>
          <p:nvPr>
            <p:ph type="title"/>
          </p:nvPr>
        </p:nvSpPr>
        <p:spPr>
          <a:xfrm>
            <a:off x="390525" y="1819275"/>
            <a:ext cx="8222100" cy="933600"/>
          </a:xfrm>
          <a:prstGeom prst="rect">
            <a:avLst/>
          </a:prstGeom>
        </p:spPr>
        <p:txBody>
          <a:bodyPr anchor="b"/>
          <a:lstStyle>
            <a:lvl1pPr>
              <a:defRPr sz="4800"/>
            </a:lvl1pPr>
          </a:lstStyle>
          <a:p>
            <a:pPr/>
            <a:r>
              <a:t>Title Text</a:t>
            </a:r>
          </a:p>
        </p:txBody>
      </p:sp>
      <p:sp>
        <p:nvSpPr>
          <p:cNvPr id="205" name="Body Level One…"/>
          <p:cNvSpPr txBox="1"/>
          <p:nvPr>
            <p:ph type="body" sz="quarter" idx="1"/>
          </p:nvPr>
        </p:nvSpPr>
        <p:spPr>
          <a:xfrm>
            <a:off x="390525" y="2789129"/>
            <a:ext cx="8222100" cy="432901"/>
          </a:xfrm>
          <a:prstGeom prst="rect">
            <a:avLst/>
          </a:prstGeom>
        </p:spPr>
        <p:txBody>
          <a:bodyPr>
            <a:normAutofit fontScale="100000" lnSpcReduction="0"/>
          </a:bodyPr>
          <a:lstStyle>
            <a:lvl1pPr>
              <a:lnSpc>
                <a:spcPct val="100000"/>
              </a:lnSpc>
              <a:spcBef>
                <a:spcPts val="0"/>
              </a:spcBef>
              <a:defRPr sz="2200">
                <a:solidFill>
                  <a:srgbClr val="FFFFFF"/>
                </a:solidFill>
              </a:defRPr>
            </a:lvl1pPr>
            <a:lvl2pPr>
              <a:lnSpc>
                <a:spcPct val="100000"/>
              </a:lnSpc>
              <a:spcBef>
                <a:spcPts val="0"/>
              </a:spcBef>
              <a:defRPr sz="2200">
                <a:solidFill>
                  <a:srgbClr val="FFFFFF"/>
                </a:solidFill>
              </a:defRPr>
            </a:lvl2pPr>
            <a:lvl3pPr>
              <a:lnSpc>
                <a:spcPct val="100000"/>
              </a:lnSpc>
              <a:spcBef>
                <a:spcPts val="0"/>
              </a:spcBef>
              <a:defRPr sz="2200">
                <a:solidFill>
                  <a:srgbClr val="FFFFFF"/>
                </a:solidFill>
              </a:defRPr>
            </a:lvl3pPr>
            <a:lvl4pPr>
              <a:lnSpc>
                <a:spcPct val="100000"/>
              </a:lnSpc>
              <a:spcBef>
                <a:spcPts val="0"/>
              </a:spcBef>
              <a:defRPr sz="2200">
                <a:solidFill>
                  <a:srgbClr val="FFFFFF"/>
                </a:solidFill>
              </a:defRPr>
            </a:lvl4pPr>
            <a:lvl5pPr>
              <a:lnSpc>
                <a:spcPct val="100000"/>
              </a:lnSpc>
              <a:spcBef>
                <a:spcPts val="0"/>
              </a:spcBef>
              <a:defRPr sz="22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20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3.xml><?xml version="1.0" encoding="utf-8"?>
<p:sldLayout xmlns:a="http://schemas.openxmlformats.org/drawingml/2006/main" xmlns:r="http://schemas.openxmlformats.org/officeDocument/2006/relationships" xmlns:p="http://schemas.openxmlformats.org/presentationml/2006/main" type="tx" showMasterSp="0" showMasterPhAnim="1">
  <p:cSld name="Section and Subsection Title">
    <p:spTree>
      <p:nvGrpSpPr>
        <p:cNvPr id="1" name=""/>
        <p:cNvGrpSpPr/>
        <p:nvPr/>
      </p:nvGrpSpPr>
      <p:grpSpPr>
        <a:xfrm>
          <a:off x="0" y="0"/>
          <a:ext cx="0" cy="0"/>
          <a:chOff x="0" y="0"/>
          <a:chExt cx="0" cy="0"/>
        </a:xfrm>
      </p:grpSpPr>
      <p:sp>
        <p:nvSpPr>
          <p:cNvPr id="213" name="Title Text"/>
          <p:cNvSpPr txBox="1"/>
          <p:nvPr>
            <p:ph type="title"/>
          </p:nvPr>
        </p:nvSpPr>
        <p:spPr>
          <a:xfrm>
            <a:off x="390525" y="1819275"/>
            <a:ext cx="8222100" cy="933600"/>
          </a:xfrm>
          <a:prstGeom prst="rect">
            <a:avLst/>
          </a:prstGeom>
        </p:spPr>
        <p:txBody>
          <a:bodyPr anchor="b"/>
          <a:lstStyle>
            <a:lvl1pPr>
              <a:defRPr sz="4800"/>
            </a:lvl1pPr>
          </a:lstStyle>
          <a:p>
            <a:pPr/>
            <a:r>
              <a:t>Title Text</a:t>
            </a:r>
          </a:p>
        </p:txBody>
      </p:sp>
      <p:sp>
        <p:nvSpPr>
          <p:cNvPr id="214" name="Body Level One…"/>
          <p:cNvSpPr txBox="1"/>
          <p:nvPr>
            <p:ph type="body" sz="quarter" idx="1"/>
          </p:nvPr>
        </p:nvSpPr>
        <p:spPr>
          <a:xfrm>
            <a:off x="390525" y="2789129"/>
            <a:ext cx="8222100" cy="432901"/>
          </a:xfrm>
          <a:prstGeom prst="rect">
            <a:avLst/>
          </a:prstGeom>
        </p:spPr>
        <p:txBody>
          <a:bodyPr>
            <a:normAutofit fontScale="100000" lnSpcReduction="0"/>
          </a:bodyPr>
          <a:lstStyle>
            <a:lvl1pPr>
              <a:lnSpc>
                <a:spcPct val="100000"/>
              </a:lnSpc>
              <a:spcBef>
                <a:spcPts val="0"/>
              </a:spcBef>
              <a:defRPr sz="2200">
                <a:solidFill>
                  <a:srgbClr val="FFFFFF"/>
                </a:solidFill>
              </a:defRPr>
            </a:lvl1pPr>
            <a:lvl2pPr>
              <a:lnSpc>
                <a:spcPct val="100000"/>
              </a:lnSpc>
              <a:spcBef>
                <a:spcPts val="0"/>
              </a:spcBef>
              <a:defRPr sz="2200">
                <a:solidFill>
                  <a:srgbClr val="FFFFFF"/>
                </a:solidFill>
              </a:defRPr>
            </a:lvl2pPr>
            <a:lvl3pPr>
              <a:lnSpc>
                <a:spcPct val="100000"/>
              </a:lnSpc>
              <a:spcBef>
                <a:spcPts val="0"/>
              </a:spcBef>
              <a:defRPr sz="2200">
                <a:solidFill>
                  <a:srgbClr val="FFFFFF"/>
                </a:solidFill>
              </a:defRPr>
            </a:lvl3pPr>
            <a:lvl4pPr>
              <a:lnSpc>
                <a:spcPct val="100000"/>
              </a:lnSpc>
              <a:spcBef>
                <a:spcPts val="0"/>
              </a:spcBef>
              <a:defRPr sz="2200">
                <a:solidFill>
                  <a:srgbClr val="FFFFFF"/>
                </a:solidFill>
              </a:defRPr>
            </a:lvl4pPr>
            <a:lvl5pPr>
              <a:lnSpc>
                <a:spcPct val="100000"/>
              </a:lnSpc>
              <a:spcBef>
                <a:spcPts val="0"/>
              </a:spcBef>
              <a:defRPr sz="22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21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4.xml><?xml version="1.0" encoding="utf-8"?>
<p:sldLayout xmlns:a="http://schemas.openxmlformats.org/drawingml/2006/main" xmlns:r="http://schemas.openxmlformats.org/officeDocument/2006/relationships" xmlns:p="http://schemas.openxmlformats.org/presentationml/2006/main" type="tx" showMasterSp="0" showMasterPhAnim="1">
  <p:cSld name="Title and Body">
    <p:bg>
      <p:bgPr>
        <a:solidFill>
          <a:srgbClr val="333333"/>
        </a:solidFill>
      </p:bgPr>
    </p:bg>
    <p:spTree>
      <p:nvGrpSpPr>
        <p:cNvPr id="1" name=""/>
        <p:cNvGrpSpPr/>
        <p:nvPr/>
      </p:nvGrpSpPr>
      <p:grpSpPr>
        <a:xfrm>
          <a:off x="0" y="0"/>
          <a:ext cx="0" cy="0"/>
          <a:chOff x="0" y="0"/>
          <a:chExt cx="0" cy="0"/>
        </a:xfrm>
      </p:grpSpPr>
      <p:sp>
        <p:nvSpPr>
          <p:cNvPr id="222" name="Shape 100"/>
          <p:cNvSpPr/>
          <p:nvPr/>
        </p:nvSpPr>
        <p:spPr>
          <a:xfrm flipH="1" rot="10800000">
            <a:off x="0" y="1686000"/>
            <a:ext cx="9144000" cy="3457500"/>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223" name="Shape 101"/>
          <p:cNvSpPr/>
          <p:nvPr/>
        </p:nvSpPr>
        <p:spPr>
          <a:xfrm>
            <a:off x="0" y="1685999"/>
            <a:ext cx="9144000"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224" name="Title Text"/>
          <p:cNvSpPr txBox="1"/>
          <p:nvPr>
            <p:ph type="title"/>
          </p:nvPr>
        </p:nvSpPr>
        <p:spPr>
          <a:xfrm>
            <a:off x="471900" y="738725"/>
            <a:ext cx="8222100" cy="767701"/>
          </a:xfrm>
          <a:prstGeom prst="rect">
            <a:avLst/>
          </a:prstGeom>
        </p:spPr>
        <p:txBody>
          <a:bodyPr anchor="b"/>
          <a:lstStyle>
            <a:lvl1pPr>
              <a:defRPr sz="3200"/>
            </a:lvl1pPr>
          </a:lstStyle>
          <a:p>
            <a:pPr/>
            <a:r>
              <a:t>Title Text</a:t>
            </a:r>
          </a:p>
        </p:txBody>
      </p:sp>
      <p:sp>
        <p:nvSpPr>
          <p:cNvPr id="225" name="Body Level One…"/>
          <p:cNvSpPr txBox="1"/>
          <p:nvPr>
            <p:ph type="body" idx="1"/>
          </p:nvPr>
        </p:nvSpPr>
        <p:spPr>
          <a:xfrm>
            <a:off x="471900" y="1919074"/>
            <a:ext cx="8222100" cy="2710201"/>
          </a:xfrm>
          <a:prstGeom prst="rect">
            <a:avLst/>
          </a:prstGeom>
        </p:spPr>
        <p:txBody>
          <a:bodyPr>
            <a:normAutofit fontScale="100000" lnSpcReduction="0"/>
          </a:bodyPr>
          <a:lstStyle>
            <a:lvl1pPr>
              <a:defRPr sz="2000">
                <a:solidFill>
                  <a:srgbClr val="434343"/>
                </a:solidFill>
              </a:defRPr>
            </a:lvl1pPr>
            <a:lvl2pPr>
              <a:defRPr sz="2000">
                <a:solidFill>
                  <a:srgbClr val="434343"/>
                </a:solidFill>
              </a:defRPr>
            </a:lvl2pPr>
            <a:lvl3pPr>
              <a:defRPr sz="2000">
                <a:solidFill>
                  <a:srgbClr val="434343"/>
                </a:solidFill>
              </a:defRPr>
            </a:lvl3pPr>
            <a:lvl4pPr>
              <a:defRPr sz="2000">
                <a:solidFill>
                  <a:srgbClr val="434343"/>
                </a:solidFill>
              </a:defRPr>
            </a:lvl4pPr>
            <a:lvl5pPr>
              <a:defRPr sz="2000">
                <a:solidFill>
                  <a:srgbClr val="434343"/>
                </a:solidFill>
              </a:defRPr>
            </a:lvl5pPr>
          </a:lstStyle>
          <a:p>
            <a:pPr/>
            <a:r>
              <a:t>Body Level One</a:t>
            </a:r>
          </a:p>
          <a:p>
            <a:pPr lvl="1"/>
            <a:r>
              <a:t>Body Level Two</a:t>
            </a:r>
          </a:p>
          <a:p>
            <a:pPr lvl="2"/>
            <a:r>
              <a:t>Body Level Three</a:t>
            </a:r>
          </a:p>
          <a:p>
            <a:pPr lvl="3"/>
            <a:r>
              <a:t>Body Level Four</a:t>
            </a:r>
          </a:p>
          <a:p>
            <a:pPr lvl="4"/>
            <a:r>
              <a:t>Body Level Five</a:t>
            </a:r>
          </a:p>
        </p:txBody>
      </p:sp>
      <p:sp>
        <p:nvSpPr>
          <p:cNvPr id="22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5.xml><?xml version="1.0" encoding="utf-8"?>
<p:sldLayout xmlns:a="http://schemas.openxmlformats.org/drawingml/2006/main" xmlns:r="http://schemas.openxmlformats.org/officeDocument/2006/relationships" xmlns:p="http://schemas.openxmlformats.org/presentationml/2006/main" type="tx" showMasterSp="0" showMasterPhAnim="1">
  <p:cSld name="Title and Two Columns">
    <p:bg>
      <p:bgPr>
        <a:solidFill>
          <a:srgbClr val="333333"/>
        </a:solidFill>
      </p:bgPr>
    </p:bg>
    <p:spTree>
      <p:nvGrpSpPr>
        <p:cNvPr id="1" name=""/>
        <p:cNvGrpSpPr/>
        <p:nvPr/>
      </p:nvGrpSpPr>
      <p:grpSpPr>
        <a:xfrm>
          <a:off x="0" y="0"/>
          <a:ext cx="0" cy="0"/>
          <a:chOff x="0" y="0"/>
          <a:chExt cx="0" cy="0"/>
        </a:xfrm>
      </p:grpSpPr>
      <p:sp>
        <p:nvSpPr>
          <p:cNvPr id="233" name="Shape 105"/>
          <p:cNvSpPr/>
          <p:nvPr/>
        </p:nvSpPr>
        <p:spPr>
          <a:xfrm flipH="1" rot="10800000">
            <a:off x="0" y="1686000"/>
            <a:ext cx="9144000" cy="3457500"/>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234" name="Shape 106"/>
          <p:cNvSpPr/>
          <p:nvPr/>
        </p:nvSpPr>
        <p:spPr>
          <a:xfrm>
            <a:off x="0" y="1685999"/>
            <a:ext cx="9144000"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235" name="Title Text"/>
          <p:cNvSpPr txBox="1"/>
          <p:nvPr>
            <p:ph type="title"/>
          </p:nvPr>
        </p:nvSpPr>
        <p:spPr>
          <a:xfrm>
            <a:off x="471900" y="738725"/>
            <a:ext cx="8222100" cy="767701"/>
          </a:xfrm>
          <a:prstGeom prst="rect">
            <a:avLst/>
          </a:prstGeom>
        </p:spPr>
        <p:txBody>
          <a:bodyPr anchor="b"/>
          <a:lstStyle>
            <a:lvl1pPr>
              <a:defRPr sz="3200"/>
            </a:lvl1pPr>
          </a:lstStyle>
          <a:p>
            <a:pPr/>
            <a:r>
              <a:t>Title Text</a:t>
            </a:r>
          </a:p>
        </p:txBody>
      </p:sp>
      <p:sp>
        <p:nvSpPr>
          <p:cNvPr id="236" name="Body Level One…"/>
          <p:cNvSpPr txBox="1"/>
          <p:nvPr>
            <p:ph type="body" sz="half" idx="1"/>
          </p:nvPr>
        </p:nvSpPr>
        <p:spPr>
          <a:xfrm>
            <a:off x="471900" y="1919074"/>
            <a:ext cx="3999901" cy="2710200"/>
          </a:xfrm>
          <a:prstGeom prst="rect">
            <a:avLst/>
          </a:prstGeom>
        </p:spPr>
        <p:txBody>
          <a:bodyPr>
            <a:normAutofit fontScale="100000" lnSpcReduction="0"/>
          </a:bodyPr>
          <a:lstStyle>
            <a:lvl1pPr>
              <a:defRPr sz="2000">
                <a:solidFill>
                  <a:srgbClr val="434343"/>
                </a:solidFill>
              </a:defRPr>
            </a:lvl1pPr>
            <a:lvl2pPr>
              <a:defRPr sz="2000">
                <a:solidFill>
                  <a:srgbClr val="434343"/>
                </a:solidFill>
              </a:defRPr>
            </a:lvl2pPr>
            <a:lvl3pPr>
              <a:defRPr sz="2000">
                <a:solidFill>
                  <a:srgbClr val="434343"/>
                </a:solidFill>
              </a:defRPr>
            </a:lvl3pPr>
            <a:lvl4pPr>
              <a:defRPr sz="2000">
                <a:solidFill>
                  <a:srgbClr val="434343"/>
                </a:solidFill>
              </a:defRPr>
            </a:lvl4pPr>
            <a:lvl5pPr>
              <a:defRPr sz="2000">
                <a:solidFill>
                  <a:srgbClr val="434343"/>
                </a:solidFill>
              </a:defRPr>
            </a:lvl5pPr>
          </a:lstStyle>
          <a:p>
            <a:pPr/>
            <a:r>
              <a:t>Body Level One</a:t>
            </a:r>
          </a:p>
          <a:p>
            <a:pPr lvl="1"/>
            <a:r>
              <a:t>Body Level Two</a:t>
            </a:r>
          </a:p>
          <a:p>
            <a:pPr lvl="2"/>
            <a:r>
              <a:t>Body Level Three</a:t>
            </a:r>
          </a:p>
          <a:p>
            <a:pPr lvl="3"/>
            <a:r>
              <a:t>Body Level Four</a:t>
            </a:r>
          </a:p>
          <a:p>
            <a:pPr lvl="4"/>
            <a:r>
              <a:t>Body Level Five</a:t>
            </a:r>
          </a:p>
        </p:txBody>
      </p:sp>
      <p:sp>
        <p:nvSpPr>
          <p:cNvPr id="237" name="Shape 109"/>
          <p:cNvSpPr txBox="1"/>
          <p:nvPr>
            <p:ph type="body" sz="half" idx="13"/>
          </p:nvPr>
        </p:nvSpPr>
        <p:spPr>
          <a:xfrm>
            <a:off x="4694249" y="1919075"/>
            <a:ext cx="3999901" cy="2710199"/>
          </a:xfrm>
          <a:prstGeom prst="rect">
            <a:avLst/>
          </a:prstGeom>
        </p:spPr>
        <p:txBody>
          <a:bodyPr>
            <a:normAutofit fontScale="100000" lnSpcReduction="0"/>
          </a:bodyPr>
          <a:lstStyle/>
          <a:p>
            <a:pPr>
              <a:defRPr sz="2000">
                <a:solidFill>
                  <a:srgbClr val="434343"/>
                </a:solidFill>
              </a:defRPr>
            </a:pPr>
          </a:p>
        </p:txBody>
      </p:sp>
      <p:sp>
        <p:nvSpPr>
          <p:cNvPr id="23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6.xml><?xml version="1.0" encoding="utf-8"?>
<p:sldLayout xmlns:a="http://schemas.openxmlformats.org/drawingml/2006/main" xmlns:r="http://schemas.openxmlformats.org/officeDocument/2006/relationships" xmlns:p="http://schemas.openxmlformats.org/presentationml/2006/main" type="tx" showMasterSp="0" showMasterPhAnim="1">
  <p:cSld name="Title Only">
    <p:bg>
      <p:bgPr>
        <a:solidFill>
          <a:srgbClr val="333333"/>
        </a:solidFill>
      </p:bgPr>
    </p:bg>
    <p:spTree>
      <p:nvGrpSpPr>
        <p:cNvPr id="1" name=""/>
        <p:cNvGrpSpPr/>
        <p:nvPr/>
      </p:nvGrpSpPr>
      <p:grpSpPr>
        <a:xfrm>
          <a:off x="0" y="0"/>
          <a:ext cx="0" cy="0"/>
          <a:chOff x="0" y="0"/>
          <a:chExt cx="0" cy="0"/>
        </a:xfrm>
      </p:grpSpPr>
      <p:sp>
        <p:nvSpPr>
          <p:cNvPr id="245" name="Shape 111"/>
          <p:cNvSpPr/>
          <p:nvPr/>
        </p:nvSpPr>
        <p:spPr>
          <a:xfrm flipH="1" rot="10800000">
            <a:off x="0" y="656400"/>
            <a:ext cx="9144000" cy="4487101"/>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246" name="Shape 112"/>
          <p:cNvSpPr/>
          <p:nvPr/>
        </p:nvSpPr>
        <p:spPr>
          <a:xfrm>
            <a:off x="0" y="656350"/>
            <a:ext cx="9144000"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247" name="Title Text"/>
          <p:cNvSpPr txBox="1"/>
          <p:nvPr>
            <p:ph type="title"/>
          </p:nvPr>
        </p:nvSpPr>
        <p:spPr>
          <a:xfrm>
            <a:off x="98249" y="16349"/>
            <a:ext cx="8826601" cy="602701"/>
          </a:xfrm>
          <a:prstGeom prst="rect">
            <a:avLst/>
          </a:prstGeom>
        </p:spPr>
        <p:txBody>
          <a:bodyPr/>
          <a:lstStyle>
            <a:lvl1pPr>
              <a:defRPr sz="2000"/>
            </a:lvl1pPr>
          </a:lstStyle>
          <a:p>
            <a:pPr/>
            <a:r>
              <a:t>Title Text</a:t>
            </a:r>
          </a:p>
        </p:txBody>
      </p:sp>
      <p:sp>
        <p:nvSpPr>
          <p:cNvPr id="24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7.xml><?xml version="1.0" encoding="utf-8"?>
<p:sldLayout xmlns:a="http://schemas.openxmlformats.org/drawingml/2006/main" xmlns:r="http://schemas.openxmlformats.org/officeDocument/2006/relationships" xmlns:p="http://schemas.openxmlformats.org/presentationml/2006/main" type="tx" showMasterSp="0" showMasterPhAnim="1">
  <p:cSld name="One Column Text">
    <p:bg>
      <p:bgPr>
        <a:solidFill>
          <a:srgbClr val="333333"/>
        </a:solidFill>
      </p:bgPr>
    </p:bg>
    <p:spTree>
      <p:nvGrpSpPr>
        <p:cNvPr id="1" name=""/>
        <p:cNvGrpSpPr/>
        <p:nvPr/>
      </p:nvGrpSpPr>
      <p:grpSpPr>
        <a:xfrm>
          <a:off x="0" y="0"/>
          <a:ext cx="0" cy="0"/>
          <a:chOff x="0" y="0"/>
          <a:chExt cx="0" cy="0"/>
        </a:xfrm>
      </p:grpSpPr>
      <p:sp>
        <p:nvSpPr>
          <p:cNvPr id="255" name="Shape 115"/>
          <p:cNvSpPr/>
          <p:nvPr/>
        </p:nvSpPr>
        <p:spPr>
          <a:xfrm flipH="1" rot="10800000">
            <a:off x="3276600" y="24"/>
            <a:ext cx="5867400" cy="5143501"/>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256" name="Shape 116"/>
          <p:cNvSpPr/>
          <p:nvPr/>
        </p:nvSpPr>
        <p:spPr>
          <a:xfrm rot="16200000">
            <a:off x="759149" y="2517450"/>
            <a:ext cx="5143501"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257" name="Title Text"/>
          <p:cNvSpPr txBox="1"/>
          <p:nvPr>
            <p:ph type="title"/>
          </p:nvPr>
        </p:nvSpPr>
        <p:spPr>
          <a:xfrm>
            <a:off x="226076" y="357800"/>
            <a:ext cx="2808001" cy="953401"/>
          </a:xfrm>
          <a:prstGeom prst="rect">
            <a:avLst/>
          </a:prstGeom>
        </p:spPr>
        <p:txBody>
          <a:bodyPr anchor="b"/>
          <a:lstStyle>
            <a:lvl1pPr>
              <a:defRPr sz="2400"/>
            </a:lvl1pPr>
          </a:lstStyle>
          <a:p>
            <a:pPr/>
            <a:r>
              <a:t>Title Text</a:t>
            </a:r>
          </a:p>
        </p:txBody>
      </p:sp>
      <p:sp>
        <p:nvSpPr>
          <p:cNvPr id="258" name="Body Level One…"/>
          <p:cNvSpPr txBox="1"/>
          <p:nvPr>
            <p:ph type="body" sz="quarter" idx="1"/>
          </p:nvPr>
        </p:nvSpPr>
        <p:spPr>
          <a:xfrm>
            <a:off x="226075" y="1465799"/>
            <a:ext cx="2808000" cy="3163501"/>
          </a:xfrm>
          <a:prstGeom prst="rect">
            <a:avLst/>
          </a:prstGeom>
        </p:spPr>
        <p:txBody>
          <a:bodyPr>
            <a:normAutofit fontScale="100000" lnSpcReduction="0"/>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25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8.xml><?xml version="1.0" encoding="utf-8"?>
<p:sldLayout xmlns:a="http://schemas.openxmlformats.org/drawingml/2006/main" xmlns:r="http://schemas.openxmlformats.org/officeDocument/2006/relationships" xmlns:p="http://schemas.openxmlformats.org/presentationml/2006/main" type="tx" showMasterSp="0" showMasterPhAnim="1">
  <p:cSld name="Main Point">
    <p:bg>
      <p:bgPr>
        <a:solidFill>
          <a:srgbClr val="333333"/>
        </a:solidFill>
      </p:bgPr>
    </p:bg>
    <p:spTree>
      <p:nvGrpSpPr>
        <p:cNvPr id="1" name=""/>
        <p:cNvGrpSpPr/>
        <p:nvPr/>
      </p:nvGrpSpPr>
      <p:grpSpPr>
        <a:xfrm>
          <a:off x="0" y="0"/>
          <a:ext cx="0" cy="0"/>
          <a:chOff x="0" y="0"/>
          <a:chExt cx="0" cy="0"/>
        </a:xfrm>
      </p:grpSpPr>
      <p:sp>
        <p:nvSpPr>
          <p:cNvPr id="266" name="Title Text"/>
          <p:cNvSpPr txBox="1"/>
          <p:nvPr>
            <p:ph type="title"/>
          </p:nvPr>
        </p:nvSpPr>
        <p:spPr>
          <a:prstGeom prst="rect">
            <a:avLst/>
          </a:prstGeom>
        </p:spPr>
        <p:txBody>
          <a:bodyPr/>
          <a:lstStyle/>
          <a:p>
            <a:pPr/>
            <a:r>
              <a:t>Title Text</a:t>
            </a:r>
          </a:p>
        </p:txBody>
      </p:sp>
      <p:sp>
        <p:nvSpPr>
          <p:cNvPr id="26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9.xml><?xml version="1.0" encoding="utf-8"?>
<p:sldLayout xmlns:a="http://schemas.openxmlformats.org/drawingml/2006/main" xmlns:r="http://schemas.openxmlformats.org/officeDocument/2006/relationships" xmlns:p="http://schemas.openxmlformats.org/presentationml/2006/main" type="tx" showMasterSp="0" showMasterPhAnim="1">
  <p:cSld name="Split Summary">
    <p:bg>
      <p:bgPr>
        <a:solidFill>
          <a:srgbClr val="333333"/>
        </a:solidFill>
      </p:bgPr>
    </p:bg>
    <p:spTree>
      <p:nvGrpSpPr>
        <p:cNvPr id="1" name=""/>
        <p:cNvGrpSpPr/>
        <p:nvPr/>
      </p:nvGrpSpPr>
      <p:grpSpPr>
        <a:xfrm>
          <a:off x="0" y="0"/>
          <a:ext cx="0" cy="0"/>
          <a:chOff x="0" y="0"/>
          <a:chExt cx="0" cy="0"/>
        </a:xfrm>
      </p:grpSpPr>
      <p:sp>
        <p:nvSpPr>
          <p:cNvPr id="274" name="Shape 122"/>
          <p:cNvSpPr/>
          <p:nvPr/>
        </p:nvSpPr>
        <p:spPr>
          <a:xfrm flipH="1">
            <a:off x="0" y="0"/>
            <a:ext cx="4572000" cy="5143500"/>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275" name="Shape 123"/>
          <p:cNvSpPr/>
          <p:nvPr/>
        </p:nvSpPr>
        <p:spPr>
          <a:xfrm rot="5400000">
            <a:off x="1946424" y="2517750"/>
            <a:ext cx="5142902" cy="108600"/>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276" name="Title Text"/>
          <p:cNvSpPr txBox="1"/>
          <p:nvPr>
            <p:ph type="title"/>
          </p:nvPr>
        </p:nvSpPr>
        <p:spPr>
          <a:xfrm>
            <a:off x="265500" y="1233175"/>
            <a:ext cx="4045200" cy="1482301"/>
          </a:xfrm>
          <a:prstGeom prst="rect">
            <a:avLst/>
          </a:prstGeom>
        </p:spPr>
        <p:txBody>
          <a:bodyPr anchor="b"/>
          <a:lstStyle>
            <a:lvl1pPr algn="ctr">
              <a:defRPr sz="4200">
                <a:solidFill>
                  <a:srgbClr val="434343"/>
                </a:solidFill>
              </a:defRPr>
            </a:lvl1pPr>
          </a:lstStyle>
          <a:p>
            <a:pPr/>
            <a:r>
              <a:t>Title Text</a:t>
            </a:r>
          </a:p>
        </p:txBody>
      </p:sp>
      <p:sp>
        <p:nvSpPr>
          <p:cNvPr id="277" name="Body Level One…"/>
          <p:cNvSpPr txBox="1"/>
          <p:nvPr>
            <p:ph type="body" sz="quarter" idx="1"/>
          </p:nvPr>
        </p:nvSpPr>
        <p:spPr>
          <a:xfrm>
            <a:off x="265500" y="2779466"/>
            <a:ext cx="4045200" cy="1235100"/>
          </a:xfrm>
          <a:prstGeom prst="rect">
            <a:avLst/>
          </a:prstGeom>
        </p:spPr>
        <p:txBody>
          <a:bodyPr>
            <a:normAutofit fontScale="100000" lnSpcReduction="0"/>
          </a:bodyPr>
          <a:lstStyle>
            <a:lvl1pPr algn="ctr">
              <a:lnSpc>
                <a:spcPct val="100000"/>
              </a:lnSpc>
              <a:spcBef>
                <a:spcPts val="0"/>
              </a:spcBef>
              <a:defRPr sz="2100"/>
            </a:lvl1pPr>
            <a:lvl2pPr algn="ctr">
              <a:lnSpc>
                <a:spcPct val="100000"/>
              </a:lnSpc>
              <a:spcBef>
                <a:spcPts val="0"/>
              </a:spcBef>
              <a:defRPr sz="2100"/>
            </a:lvl2pPr>
            <a:lvl3pPr algn="ctr">
              <a:lnSpc>
                <a:spcPct val="100000"/>
              </a:lnSpc>
              <a:spcBef>
                <a:spcPts val="0"/>
              </a:spcBef>
              <a:defRPr sz="2100"/>
            </a:lvl3pPr>
            <a:lvl4pPr algn="ctr">
              <a:lnSpc>
                <a:spcPct val="100000"/>
              </a:lnSpc>
              <a:spcBef>
                <a:spcPts val="0"/>
              </a:spcBef>
              <a:defRPr sz="2100"/>
            </a:lvl4pPr>
            <a:lvl5pPr algn="ctr">
              <a:lnSpc>
                <a:spcPct val="100000"/>
              </a:lnSpc>
              <a:spcBef>
                <a:spcPts val="0"/>
              </a:spcBef>
              <a:defRPr sz="2100"/>
            </a:lvl5pPr>
          </a:lstStyle>
          <a:p>
            <a:pPr/>
            <a:r>
              <a:t>Body Level One</a:t>
            </a:r>
          </a:p>
          <a:p>
            <a:pPr lvl="1"/>
            <a:r>
              <a:t>Body Level Two</a:t>
            </a:r>
          </a:p>
          <a:p>
            <a:pPr lvl="2"/>
            <a:r>
              <a:t>Body Level Three</a:t>
            </a:r>
          </a:p>
          <a:p>
            <a:pPr lvl="3"/>
            <a:r>
              <a:t>Body Level Four</a:t>
            </a:r>
          </a:p>
          <a:p>
            <a:pPr lvl="4"/>
            <a:r>
              <a:t>Body Level Five</a:t>
            </a:r>
          </a:p>
        </p:txBody>
      </p:sp>
      <p:sp>
        <p:nvSpPr>
          <p:cNvPr id="278" name="Shape 126"/>
          <p:cNvSpPr txBox="1"/>
          <p:nvPr>
            <p:ph type="body" sz="half" idx="13"/>
          </p:nvPr>
        </p:nvSpPr>
        <p:spPr>
          <a:xfrm>
            <a:off x="4939500" y="724199"/>
            <a:ext cx="3837000" cy="3695102"/>
          </a:xfrm>
          <a:prstGeom prst="rect">
            <a:avLst/>
          </a:prstGeom>
        </p:spPr>
        <p:txBody>
          <a:bodyPr anchor="ctr">
            <a:normAutofit fontScale="100000" lnSpcReduction="0"/>
          </a:bodyPr>
          <a:lstStyle/>
          <a:p>
            <a:pPr>
              <a:defRPr sz="2200">
                <a:solidFill>
                  <a:srgbClr val="FFFFFF"/>
                </a:solidFill>
              </a:defRPr>
            </a:pPr>
          </a:p>
        </p:txBody>
      </p:sp>
      <p:sp>
        <p:nvSpPr>
          <p:cNvPr id="27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Standalone Introduction or Summary">
    <p:spTree>
      <p:nvGrpSpPr>
        <p:cNvPr id="1" name=""/>
        <p:cNvGrpSpPr/>
        <p:nvPr/>
      </p:nvGrpSpPr>
      <p:grpSpPr>
        <a:xfrm>
          <a:off x="0" y="0"/>
          <a:ext cx="0" cy="0"/>
          <a:chOff x="0" y="0"/>
          <a:chExt cx="0" cy="0"/>
        </a:xfrm>
      </p:grpSpPr>
      <p:sp>
        <p:nvSpPr>
          <p:cNvPr id="30" name="Title Text"/>
          <p:cNvSpPr txBox="1"/>
          <p:nvPr>
            <p:ph type="title"/>
          </p:nvPr>
        </p:nvSpPr>
        <p:spPr>
          <a:xfrm>
            <a:off x="460950" y="2065350"/>
            <a:ext cx="8222100" cy="1012801"/>
          </a:xfrm>
          <a:prstGeom prst="rect">
            <a:avLst/>
          </a:prstGeom>
        </p:spPr>
        <p:txBody>
          <a:bodyPr/>
          <a:lstStyle>
            <a:lvl1pPr>
              <a:defRPr sz="4200"/>
            </a:lvl1pPr>
          </a:lstStyle>
          <a:p>
            <a:pPr/>
            <a:r>
              <a:t>Title Text</a:t>
            </a:r>
          </a:p>
        </p:txBody>
      </p:sp>
      <p:sp>
        <p:nvSpPr>
          <p:cNvPr id="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0.xml><?xml version="1.0" encoding="utf-8"?>
<p:sldLayout xmlns:a="http://schemas.openxmlformats.org/drawingml/2006/main" xmlns:r="http://schemas.openxmlformats.org/officeDocument/2006/relationships" xmlns:p="http://schemas.openxmlformats.org/presentationml/2006/main" type="tx" showMasterSp="0" showMasterPhAnim="1">
  <p:cSld name="Caption">
    <p:bg>
      <p:bgPr>
        <a:solidFill>
          <a:srgbClr val="333333"/>
        </a:solidFill>
      </p:bgPr>
    </p:bg>
    <p:spTree>
      <p:nvGrpSpPr>
        <p:cNvPr id="1" name=""/>
        <p:cNvGrpSpPr/>
        <p:nvPr/>
      </p:nvGrpSpPr>
      <p:grpSpPr>
        <a:xfrm>
          <a:off x="0" y="0"/>
          <a:ext cx="0" cy="0"/>
          <a:chOff x="0" y="0"/>
          <a:chExt cx="0" cy="0"/>
        </a:xfrm>
      </p:grpSpPr>
      <p:sp>
        <p:nvSpPr>
          <p:cNvPr id="286" name="Shape 134"/>
          <p:cNvSpPr/>
          <p:nvPr/>
        </p:nvSpPr>
        <p:spPr>
          <a:xfrm flipH="1" rot="10800000">
            <a:off x="0" y="0"/>
            <a:ext cx="9144000" cy="4695901"/>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287" name="Shape 135"/>
          <p:cNvSpPr/>
          <p:nvPr/>
        </p:nvSpPr>
        <p:spPr>
          <a:xfrm flipH="1" rot="10800000">
            <a:off x="0" y="4622724"/>
            <a:ext cx="9144000" cy="741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288" name="Body Level One…"/>
          <p:cNvSpPr txBox="1"/>
          <p:nvPr>
            <p:ph type="body" sz="quarter" idx="1"/>
          </p:nvPr>
        </p:nvSpPr>
        <p:spPr>
          <a:xfrm>
            <a:off x="57150" y="4696824"/>
            <a:ext cx="8382000" cy="446701"/>
          </a:xfrm>
          <a:prstGeom prst="rect">
            <a:avLst/>
          </a:prstGeom>
        </p:spPr>
        <p:txBody>
          <a:bodyPr anchor="ctr">
            <a:normAutofit fontScale="100000" lnSpcReduction="0"/>
          </a:bodyPr>
          <a:lstStyle>
            <a:lvl1pPr>
              <a:lnSpc>
                <a:spcPct val="100000"/>
              </a:lnSpc>
              <a:spcBef>
                <a:spcPts val="0"/>
              </a:spcBef>
              <a:defRPr>
                <a:solidFill>
                  <a:srgbClr val="FFFFFF"/>
                </a:solidFill>
              </a:defRPr>
            </a:lvl1pPr>
            <a:lvl2pPr>
              <a:lnSpc>
                <a:spcPct val="100000"/>
              </a:lnSpc>
              <a:spcBef>
                <a:spcPts val="0"/>
              </a:spcBef>
              <a:defRPr>
                <a:solidFill>
                  <a:srgbClr val="FFFFFF"/>
                </a:solidFill>
              </a:defRPr>
            </a:lvl2pPr>
            <a:lvl3pPr>
              <a:lnSpc>
                <a:spcPct val="100000"/>
              </a:lnSpc>
              <a:spcBef>
                <a:spcPts val="0"/>
              </a:spcBef>
              <a:defRPr>
                <a:solidFill>
                  <a:srgbClr val="FFFFFF"/>
                </a:solidFill>
              </a:defRPr>
            </a:lvl3pPr>
            <a:lvl4pPr>
              <a:lnSpc>
                <a:spcPct val="100000"/>
              </a:lnSpc>
              <a:spcBef>
                <a:spcPts val="0"/>
              </a:spcBef>
              <a:defRPr>
                <a:solidFill>
                  <a:srgbClr val="FFFFFF"/>
                </a:solidFill>
              </a:defRPr>
            </a:lvl4pPr>
            <a:lvl5pPr>
              <a:lnSpc>
                <a:spcPct val="100000"/>
              </a:lnSpc>
              <a:spcBef>
                <a:spcPts val="0"/>
              </a:spcBef>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28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1.xml><?xml version="1.0" encoding="utf-8"?>
<p:sldLayout xmlns:a="http://schemas.openxmlformats.org/drawingml/2006/main" xmlns:r="http://schemas.openxmlformats.org/officeDocument/2006/relationships" xmlns:p="http://schemas.openxmlformats.org/presentationml/2006/main" type="tx" showMasterSp="0" showMasterPhAnim="1">
  <p:cSld name="Big Number">
    <p:bg>
      <p:bgPr>
        <a:solidFill>
          <a:srgbClr val="333333"/>
        </a:solidFill>
      </p:bgPr>
    </p:bg>
    <p:spTree>
      <p:nvGrpSpPr>
        <p:cNvPr id="1" name=""/>
        <p:cNvGrpSpPr/>
        <p:nvPr/>
      </p:nvGrpSpPr>
      <p:grpSpPr>
        <a:xfrm>
          <a:off x="0" y="0"/>
          <a:ext cx="0" cy="0"/>
          <a:chOff x="0" y="0"/>
          <a:chExt cx="0" cy="0"/>
        </a:xfrm>
      </p:grpSpPr>
      <p:sp>
        <p:nvSpPr>
          <p:cNvPr id="296" name="Title Text"/>
          <p:cNvSpPr txBox="1"/>
          <p:nvPr>
            <p:ph type="title"/>
          </p:nvPr>
        </p:nvSpPr>
        <p:spPr>
          <a:xfrm>
            <a:off x="460950" y="1248299"/>
            <a:ext cx="8222100" cy="1963501"/>
          </a:xfrm>
          <a:prstGeom prst="rect">
            <a:avLst/>
          </a:prstGeom>
        </p:spPr>
        <p:txBody>
          <a:bodyPr anchor="b"/>
          <a:lstStyle>
            <a:lvl1pPr algn="ctr">
              <a:defRPr sz="12000">
                <a:solidFill>
                  <a:srgbClr val="F3F3F3"/>
                </a:solidFill>
              </a:defRPr>
            </a:lvl1pPr>
          </a:lstStyle>
          <a:p>
            <a:pPr/>
            <a:r>
              <a:t>Title Text</a:t>
            </a:r>
          </a:p>
        </p:txBody>
      </p:sp>
      <p:sp>
        <p:nvSpPr>
          <p:cNvPr id="297" name="Body Level One…"/>
          <p:cNvSpPr txBox="1"/>
          <p:nvPr>
            <p:ph type="body" sz="quarter" idx="1"/>
          </p:nvPr>
        </p:nvSpPr>
        <p:spPr>
          <a:xfrm>
            <a:off x="1595400" y="3273924"/>
            <a:ext cx="5953201" cy="1300801"/>
          </a:xfrm>
          <a:prstGeom prst="rect">
            <a:avLst/>
          </a:prstGeom>
        </p:spPr>
        <p:txBody>
          <a:bodyPr>
            <a:normAutofit fontScale="100000" lnSpcReduction="0"/>
          </a:bodyPr>
          <a:lstStyle>
            <a:lvl1pPr algn="ctr">
              <a:defRPr>
                <a:solidFill>
                  <a:srgbClr val="F3F3F3"/>
                </a:solidFill>
              </a:defRPr>
            </a:lvl1pPr>
            <a:lvl2pPr algn="ctr">
              <a:defRPr>
                <a:solidFill>
                  <a:srgbClr val="F3F3F3"/>
                </a:solidFill>
              </a:defRPr>
            </a:lvl2pPr>
            <a:lvl3pPr algn="ctr">
              <a:defRPr>
                <a:solidFill>
                  <a:srgbClr val="F3F3F3"/>
                </a:solidFill>
              </a:defRPr>
            </a:lvl3pPr>
            <a:lvl4pPr algn="ctr">
              <a:defRPr>
                <a:solidFill>
                  <a:srgbClr val="F3F3F3"/>
                </a:solidFill>
              </a:defRPr>
            </a:lvl4pPr>
            <a:lvl5pPr algn="ctr">
              <a:defRPr>
                <a:solidFill>
                  <a:srgbClr val="F3F3F3"/>
                </a:solidFill>
              </a:defRPr>
            </a:lvl5pPr>
          </a:lstStyle>
          <a:p>
            <a:pPr/>
            <a:r>
              <a:t>Body Level One</a:t>
            </a:r>
          </a:p>
          <a:p>
            <a:pPr lvl="1"/>
            <a:r>
              <a:t>Body Level Two</a:t>
            </a:r>
          </a:p>
          <a:p>
            <a:pPr lvl="2"/>
            <a:r>
              <a:t>Body Level Three</a:t>
            </a:r>
          </a:p>
          <a:p>
            <a:pPr lvl="3"/>
            <a:r>
              <a:t>Body Level Four</a:t>
            </a:r>
          </a:p>
          <a:p>
            <a:pPr lvl="4"/>
            <a:r>
              <a:t>Body Level Five</a:t>
            </a:r>
          </a:p>
        </p:txBody>
      </p:sp>
      <p:sp>
        <p:nvSpPr>
          <p:cNvPr id="29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2.xml><?xml version="1.0" encoding="utf-8"?>
<p:sldLayout xmlns:a="http://schemas.openxmlformats.org/drawingml/2006/main" xmlns:r="http://schemas.openxmlformats.org/officeDocument/2006/relationships" xmlns:p="http://schemas.openxmlformats.org/presentationml/2006/main" type="tx" showMasterSp="0" showMasterPhAnim="1">
  <p:cSld name="Blank">
    <p:bg>
      <p:bgPr>
        <a:solidFill>
          <a:srgbClr val="333333"/>
        </a:solidFill>
      </p:bgPr>
    </p:bg>
    <p:spTree>
      <p:nvGrpSpPr>
        <p:cNvPr id="1" name=""/>
        <p:cNvGrpSpPr/>
        <p:nvPr/>
      </p:nvGrpSpPr>
      <p:grpSpPr>
        <a:xfrm>
          <a:off x="0" y="0"/>
          <a:ext cx="0" cy="0"/>
          <a:chOff x="0" y="0"/>
          <a:chExt cx="0" cy="0"/>
        </a:xfrm>
      </p:grpSpPr>
      <p:sp>
        <p:nvSpPr>
          <p:cNvPr id="30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3.xml><?xml version="1.0" encoding="utf-8"?>
<p:sldLayout xmlns:a="http://schemas.openxmlformats.org/drawingml/2006/main" xmlns:r="http://schemas.openxmlformats.org/officeDocument/2006/relationships" xmlns:p="http://schemas.openxmlformats.org/presentationml/2006/main" type="tx" showMasterSp="0" showMasterPhAnim="1">
  <p:cSld name="Blank (Assembly)">
    <p:bg>
      <p:bgPr>
        <a:solidFill>
          <a:srgbClr val="3E5DAA"/>
        </a:solidFill>
      </p:bgPr>
    </p:bg>
    <p:spTree>
      <p:nvGrpSpPr>
        <p:cNvPr id="1" name=""/>
        <p:cNvGrpSpPr/>
        <p:nvPr/>
      </p:nvGrpSpPr>
      <p:grpSpPr>
        <a:xfrm>
          <a:off x="0" y="0"/>
          <a:ext cx="0" cy="0"/>
          <a:chOff x="0" y="0"/>
          <a:chExt cx="0" cy="0"/>
        </a:xfrm>
      </p:grpSpPr>
      <p:sp>
        <p:nvSpPr>
          <p:cNvPr id="31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4.xml><?xml version="1.0" encoding="utf-8"?>
<p:sldLayout xmlns:a="http://schemas.openxmlformats.org/drawingml/2006/main" xmlns:r="http://schemas.openxmlformats.org/officeDocument/2006/relationships" xmlns:p="http://schemas.openxmlformats.org/presentationml/2006/main" type="tx" showMasterSp="0" showMasterPhAnim="1">
  <p:cSld name="Blank (Classic)">
    <p:spTree>
      <p:nvGrpSpPr>
        <p:cNvPr id="1" name=""/>
        <p:cNvGrpSpPr/>
        <p:nvPr/>
      </p:nvGrpSpPr>
      <p:grpSpPr>
        <a:xfrm>
          <a:off x="0" y="0"/>
          <a:ext cx="0" cy="0"/>
          <a:chOff x="0" y="0"/>
          <a:chExt cx="0" cy="0"/>
        </a:xfrm>
      </p:grpSpPr>
      <p:sp>
        <p:nvSpPr>
          <p:cNvPr id="3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5.xml><?xml version="1.0" encoding="utf-8"?>
<p:sldLayout xmlns:a="http://schemas.openxmlformats.org/drawingml/2006/main" xmlns:r="http://schemas.openxmlformats.org/officeDocument/2006/relationships" xmlns:p="http://schemas.openxmlformats.org/presentationml/2006/main" type="tx" showMasterSp="0" showMasterPhAnim="1">
  <p:cSld name="Blank (Ruby)">
    <p:bg>
      <p:bgPr>
        <a:solidFill>
          <a:srgbClr val="EE2D4A"/>
        </a:solidFill>
      </p:bgPr>
    </p:bg>
    <p:spTree>
      <p:nvGrpSpPr>
        <p:cNvPr id="1" name=""/>
        <p:cNvGrpSpPr/>
        <p:nvPr/>
      </p:nvGrpSpPr>
      <p:grpSpPr>
        <a:xfrm>
          <a:off x="0" y="0"/>
          <a:ext cx="0" cy="0"/>
          <a:chOff x="0" y="0"/>
          <a:chExt cx="0" cy="0"/>
        </a:xfrm>
      </p:grpSpPr>
      <p:sp>
        <p:nvSpPr>
          <p:cNvPr id="32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6.xml><?xml version="1.0" encoding="utf-8"?>
<p:sldLayout xmlns:a="http://schemas.openxmlformats.org/drawingml/2006/main" xmlns:r="http://schemas.openxmlformats.org/officeDocument/2006/relationships" xmlns:p="http://schemas.openxmlformats.org/presentationml/2006/main" type="tx" showMasterSp="0" showMasterPhAnim="1">
  <p:cSld name="Blank (Field)">
    <p:bg>
      <p:bgPr>
        <a:solidFill>
          <a:srgbClr val="00A349"/>
        </a:solidFill>
      </p:bgPr>
    </p:bg>
    <p:spTree>
      <p:nvGrpSpPr>
        <p:cNvPr id="1" name=""/>
        <p:cNvGrpSpPr/>
        <p:nvPr/>
      </p:nvGrpSpPr>
      <p:grpSpPr>
        <a:xfrm>
          <a:off x="0" y="0"/>
          <a:ext cx="0" cy="0"/>
          <a:chOff x="0" y="0"/>
          <a:chExt cx="0" cy="0"/>
        </a:xfrm>
      </p:grpSpPr>
      <p:sp>
        <p:nvSpPr>
          <p:cNvPr id="33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7.xml><?xml version="1.0" encoding="utf-8"?>
<p:sldLayout xmlns:a="http://schemas.openxmlformats.org/drawingml/2006/main" xmlns:r="http://schemas.openxmlformats.org/officeDocument/2006/relationships" xmlns:p="http://schemas.openxmlformats.org/presentationml/2006/main" type="tx" showMasterSp="0" showMasterPhAnim="1">
  <p:cSld name="Blank (Evolve)">
    <p:bg>
      <p:bgPr>
        <a:solidFill>
          <a:srgbClr val="29BEC6"/>
        </a:solidFill>
      </p:bgPr>
    </p:bg>
    <p:spTree>
      <p:nvGrpSpPr>
        <p:cNvPr id="1" name=""/>
        <p:cNvGrpSpPr/>
        <p:nvPr/>
      </p:nvGrpSpPr>
      <p:grpSpPr>
        <a:xfrm>
          <a:off x="0" y="0"/>
          <a:ext cx="0" cy="0"/>
          <a:chOff x="0" y="0"/>
          <a:chExt cx="0" cy="0"/>
        </a:xfrm>
      </p:grpSpPr>
      <p:sp>
        <p:nvSpPr>
          <p:cNvPr id="34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8.xml><?xml version="1.0" encoding="utf-8"?>
<p:sldLayout xmlns:a="http://schemas.openxmlformats.org/drawingml/2006/main" xmlns:r="http://schemas.openxmlformats.org/officeDocument/2006/relationships" xmlns:p="http://schemas.openxmlformats.org/presentationml/2006/main" type="tx" showMasterSp="0" showMasterPhAnim="1">
  <p:cSld name="Blank (Hack)">
    <p:bg>
      <p:bgPr>
        <a:solidFill>
          <a:srgbClr val="4C3896"/>
        </a:solidFill>
      </p:bgPr>
    </p:bg>
    <p:spTree>
      <p:nvGrpSpPr>
        <p:cNvPr id="1" name=""/>
        <p:cNvGrpSpPr/>
        <p:nvPr/>
      </p:nvGrpSpPr>
      <p:grpSpPr>
        <a:xfrm>
          <a:off x="0" y="0"/>
          <a:ext cx="0" cy="0"/>
          <a:chOff x="0" y="0"/>
          <a:chExt cx="0" cy="0"/>
        </a:xfrm>
      </p:grpSpPr>
      <p:sp>
        <p:nvSpPr>
          <p:cNvPr id="3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9.xml><?xml version="1.0" encoding="utf-8"?>
<p:sldLayout xmlns:a="http://schemas.openxmlformats.org/drawingml/2006/main" xmlns:r="http://schemas.openxmlformats.org/officeDocument/2006/relationships" xmlns:p="http://schemas.openxmlformats.org/presentationml/2006/main" type="tx" showMasterSp="0" showMasterPhAnim="1">
  <p:cSld name="Blank (Sprint)">
    <p:bg>
      <p:bgPr>
        <a:solidFill>
          <a:srgbClr val="BE1A8C"/>
        </a:solidFill>
      </p:bgPr>
    </p:bg>
    <p:spTree>
      <p:nvGrpSpPr>
        <p:cNvPr id="1" name=""/>
        <p:cNvGrpSpPr/>
        <p:nvPr/>
      </p:nvGrpSpPr>
      <p:grpSpPr>
        <a:xfrm>
          <a:off x="0" y="0"/>
          <a:ext cx="0" cy="0"/>
          <a:chOff x="0" y="0"/>
          <a:chExt cx="0" cy="0"/>
        </a:xfrm>
      </p:grpSpPr>
      <p:sp>
        <p:nvSpPr>
          <p:cNvPr id="35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0" showMasterPhAnim="1">
  <p:cSld name="Title and Body">
    <p:spTree>
      <p:nvGrpSpPr>
        <p:cNvPr id="1" name=""/>
        <p:cNvGrpSpPr/>
        <p:nvPr/>
      </p:nvGrpSpPr>
      <p:grpSpPr>
        <a:xfrm>
          <a:off x="0" y="0"/>
          <a:ext cx="0" cy="0"/>
          <a:chOff x="0" y="0"/>
          <a:chExt cx="0" cy="0"/>
        </a:xfrm>
      </p:grpSpPr>
      <p:sp>
        <p:nvSpPr>
          <p:cNvPr id="38" name="Shape 20"/>
          <p:cNvSpPr/>
          <p:nvPr/>
        </p:nvSpPr>
        <p:spPr>
          <a:xfrm flipH="1" rot="10800000">
            <a:off x="0" y="1686000"/>
            <a:ext cx="9144000" cy="3457500"/>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39" name="Shape 21"/>
          <p:cNvSpPr/>
          <p:nvPr/>
        </p:nvSpPr>
        <p:spPr>
          <a:xfrm>
            <a:off x="0" y="1685999"/>
            <a:ext cx="9144000"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40" name="Title Text"/>
          <p:cNvSpPr txBox="1"/>
          <p:nvPr>
            <p:ph type="title"/>
          </p:nvPr>
        </p:nvSpPr>
        <p:spPr>
          <a:xfrm>
            <a:off x="471900" y="738725"/>
            <a:ext cx="8222100" cy="767701"/>
          </a:xfrm>
          <a:prstGeom prst="rect">
            <a:avLst/>
          </a:prstGeom>
        </p:spPr>
        <p:txBody>
          <a:bodyPr anchor="b"/>
          <a:lstStyle>
            <a:lvl1pPr>
              <a:defRPr sz="3200"/>
            </a:lvl1pPr>
          </a:lstStyle>
          <a:p>
            <a:pPr/>
            <a:r>
              <a:t>Title Text</a:t>
            </a:r>
          </a:p>
        </p:txBody>
      </p:sp>
      <p:sp>
        <p:nvSpPr>
          <p:cNvPr id="41" name="Body Level One…"/>
          <p:cNvSpPr txBox="1"/>
          <p:nvPr>
            <p:ph type="body" idx="1"/>
          </p:nvPr>
        </p:nvSpPr>
        <p:spPr>
          <a:xfrm>
            <a:off x="471900" y="1919074"/>
            <a:ext cx="8222100" cy="2710201"/>
          </a:xfrm>
          <a:prstGeom prst="rect">
            <a:avLst/>
          </a:prstGeom>
        </p:spPr>
        <p:txBody>
          <a:bodyPr>
            <a:normAutofit fontScale="100000" lnSpcReduction="0"/>
          </a:bodyPr>
          <a:lstStyle>
            <a:lvl1pPr>
              <a:defRPr sz="2000">
                <a:solidFill>
                  <a:srgbClr val="434343"/>
                </a:solidFill>
              </a:defRPr>
            </a:lvl1pPr>
            <a:lvl2pPr>
              <a:defRPr sz="2000">
                <a:solidFill>
                  <a:srgbClr val="434343"/>
                </a:solidFill>
              </a:defRPr>
            </a:lvl2pPr>
            <a:lvl3pPr>
              <a:defRPr sz="2000">
                <a:solidFill>
                  <a:srgbClr val="434343"/>
                </a:solidFill>
              </a:defRPr>
            </a:lvl3pPr>
            <a:lvl4pPr>
              <a:defRPr sz="2000">
                <a:solidFill>
                  <a:srgbClr val="434343"/>
                </a:solidFill>
              </a:defRPr>
            </a:lvl4pPr>
            <a:lvl5pPr>
              <a:defRPr sz="2000">
                <a:solidFill>
                  <a:srgbClr val="434343"/>
                </a:solidFill>
              </a:defRPr>
            </a:lvl5pPr>
          </a:lstStyle>
          <a:p>
            <a:pPr/>
            <a:r>
              <a:t>Body Level One</a:t>
            </a:r>
          </a:p>
          <a:p>
            <a:pPr lvl="1"/>
            <a:r>
              <a:t>Body Level Two</a:t>
            </a:r>
          </a:p>
          <a:p>
            <a:pPr lvl="2"/>
            <a:r>
              <a:t>Body Level Three</a:t>
            </a:r>
          </a:p>
          <a:p>
            <a:pPr lvl="3"/>
            <a:r>
              <a:t>Body Level Four</a:t>
            </a:r>
          </a:p>
          <a:p>
            <a:pPr lvl="4"/>
            <a:r>
              <a:t>Body Level Five</a:t>
            </a:r>
          </a:p>
        </p:txBody>
      </p:sp>
      <p:pic>
        <p:nvPicPr>
          <p:cNvPr id="42" name="Shape 24" descr="Shape 24"/>
          <p:cNvPicPr>
            <a:picLocks noChangeAspect="1"/>
          </p:cNvPicPr>
          <p:nvPr/>
        </p:nvPicPr>
        <p:blipFill>
          <a:blip r:embed="rId2">
            <a:extLst/>
          </a:blip>
          <a:stretch>
            <a:fillRect/>
          </a:stretch>
        </p:blipFill>
        <p:spPr>
          <a:xfrm>
            <a:off x="8524179" y="4134623"/>
            <a:ext cx="438223" cy="837902"/>
          </a:xfrm>
          <a:prstGeom prst="rect">
            <a:avLst/>
          </a:prstGeom>
          <a:ln w="12700">
            <a:miter lim="400000"/>
          </a:ln>
        </p:spPr>
      </p:pic>
      <p:sp>
        <p:nvSpPr>
          <p:cNvPr id="4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0" showMasterPhAnim="1">
  <p:cSld name="Title and Two Columns">
    <p:spTree>
      <p:nvGrpSpPr>
        <p:cNvPr id="1" name=""/>
        <p:cNvGrpSpPr/>
        <p:nvPr/>
      </p:nvGrpSpPr>
      <p:grpSpPr>
        <a:xfrm>
          <a:off x="0" y="0"/>
          <a:ext cx="0" cy="0"/>
          <a:chOff x="0" y="0"/>
          <a:chExt cx="0" cy="0"/>
        </a:xfrm>
      </p:grpSpPr>
      <p:sp>
        <p:nvSpPr>
          <p:cNvPr id="50" name="Shape 26"/>
          <p:cNvSpPr/>
          <p:nvPr/>
        </p:nvSpPr>
        <p:spPr>
          <a:xfrm flipH="1" rot="10800000">
            <a:off x="0" y="1686000"/>
            <a:ext cx="9144000" cy="3457500"/>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51" name="Shape 27"/>
          <p:cNvSpPr/>
          <p:nvPr/>
        </p:nvSpPr>
        <p:spPr>
          <a:xfrm>
            <a:off x="0" y="1685999"/>
            <a:ext cx="9144000"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52" name="Title Text"/>
          <p:cNvSpPr txBox="1"/>
          <p:nvPr>
            <p:ph type="title"/>
          </p:nvPr>
        </p:nvSpPr>
        <p:spPr>
          <a:xfrm>
            <a:off x="471900" y="738725"/>
            <a:ext cx="8222100" cy="767701"/>
          </a:xfrm>
          <a:prstGeom prst="rect">
            <a:avLst/>
          </a:prstGeom>
        </p:spPr>
        <p:txBody>
          <a:bodyPr anchor="b"/>
          <a:lstStyle>
            <a:lvl1pPr>
              <a:defRPr sz="3200"/>
            </a:lvl1pPr>
          </a:lstStyle>
          <a:p>
            <a:pPr/>
            <a:r>
              <a:t>Title Text</a:t>
            </a:r>
          </a:p>
        </p:txBody>
      </p:sp>
      <p:sp>
        <p:nvSpPr>
          <p:cNvPr id="53" name="Body Level One…"/>
          <p:cNvSpPr txBox="1"/>
          <p:nvPr>
            <p:ph type="body" sz="half" idx="1"/>
          </p:nvPr>
        </p:nvSpPr>
        <p:spPr>
          <a:xfrm>
            <a:off x="471900" y="1919074"/>
            <a:ext cx="3999901" cy="2710200"/>
          </a:xfrm>
          <a:prstGeom prst="rect">
            <a:avLst/>
          </a:prstGeom>
        </p:spPr>
        <p:txBody>
          <a:bodyPr>
            <a:normAutofit fontScale="100000" lnSpcReduction="0"/>
          </a:bodyPr>
          <a:lstStyle>
            <a:lvl1pPr>
              <a:defRPr sz="2000">
                <a:solidFill>
                  <a:srgbClr val="434343"/>
                </a:solidFill>
              </a:defRPr>
            </a:lvl1pPr>
            <a:lvl2pPr>
              <a:defRPr sz="2000">
                <a:solidFill>
                  <a:srgbClr val="434343"/>
                </a:solidFill>
              </a:defRPr>
            </a:lvl2pPr>
            <a:lvl3pPr>
              <a:defRPr sz="2000">
                <a:solidFill>
                  <a:srgbClr val="434343"/>
                </a:solidFill>
              </a:defRPr>
            </a:lvl3pPr>
            <a:lvl4pPr>
              <a:defRPr sz="2000">
                <a:solidFill>
                  <a:srgbClr val="434343"/>
                </a:solidFill>
              </a:defRPr>
            </a:lvl4pPr>
            <a:lvl5pPr>
              <a:defRPr sz="2000">
                <a:solidFill>
                  <a:srgbClr val="434343"/>
                </a:solidFill>
              </a:defRPr>
            </a:lvl5pPr>
          </a:lstStyle>
          <a:p>
            <a:pPr/>
            <a:r>
              <a:t>Body Level One</a:t>
            </a:r>
          </a:p>
          <a:p>
            <a:pPr lvl="1"/>
            <a:r>
              <a:t>Body Level Two</a:t>
            </a:r>
          </a:p>
          <a:p>
            <a:pPr lvl="2"/>
            <a:r>
              <a:t>Body Level Three</a:t>
            </a:r>
          </a:p>
          <a:p>
            <a:pPr lvl="3"/>
            <a:r>
              <a:t>Body Level Four</a:t>
            </a:r>
          </a:p>
          <a:p>
            <a:pPr lvl="4"/>
            <a:r>
              <a:t>Body Level Five</a:t>
            </a:r>
          </a:p>
        </p:txBody>
      </p:sp>
      <p:sp>
        <p:nvSpPr>
          <p:cNvPr id="54" name="Shape 30"/>
          <p:cNvSpPr txBox="1"/>
          <p:nvPr>
            <p:ph type="body" sz="half" idx="13"/>
          </p:nvPr>
        </p:nvSpPr>
        <p:spPr>
          <a:xfrm>
            <a:off x="4694249" y="1919075"/>
            <a:ext cx="3999901" cy="2710199"/>
          </a:xfrm>
          <a:prstGeom prst="rect">
            <a:avLst/>
          </a:prstGeom>
        </p:spPr>
        <p:txBody>
          <a:bodyPr>
            <a:normAutofit fontScale="100000" lnSpcReduction="0"/>
          </a:bodyPr>
          <a:lstStyle/>
          <a:p>
            <a:pPr>
              <a:defRPr sz="2000">
                <a:solidFill>
                  <a:srgbClr val="434343"/>
                </a:solidFill>
              </a:defRPr>
            </a:pPr>
          </a:p>
        </p:txBody>
      </p:sp>
      <p:pic>
        <p:nvPicPr>
          <p:cNvPr id="55" name="Shape 31" descr="Shape 31"/>
          <p:cNvPicPr>
            <a:picLocks noChangeAspect="1"/>
          </p:cNvPicPr>
          <p:nvPr/>
        </p:nvPicPr>
        <p:blipFill>
          <a:blip r:embed="rId2">
            <a:extLst/>
          </a:blip>
          <a:stretch>
            <a:fillRect/>
          </a:stretch>
        </p:blipFill>
        <p:spPr>
          <a:xfrm>
            <a:off x="8524179" y="4134623"/>
            <a:ext cx="438223" cy="837902"/>
          </a:xfrm>
          <a:prstGeom prst="rect">
            <a:avLst/>
          </a:prstGeom>
          <a:ln w="12700">
            <a:miter lim="400000"/>
          </a:ln>
        </p:spPr>
      </p:pic>
      <p:sp>
        <p:nvSpPr>
          <p:cNvPr id="5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0" showMasterPhAnim="1">
  <p:cSld name="Title Only">
    <p:spTree>
      <p:nvGrpSpPr>
        <p:cNvPr id="1" name=""/>
        <p:cNvGrpSpPr/>
        <p:nvPr/>
      </p:nvGrpSpPr>
      <p:grpSpPr>
        <a:xfrm>
          <a:off x="0" y="0"/>
          <a:ext cx="0" cy="0"/>
          <a:chOff x="0" y="0"/>
          <a:chExt cx="0" cy="0"/>
        </a:xfrm>
      </p:grpSpPr>
      <p:sp>
        <p:nvSpPr>
          <p:cNvPr id="63" name="Shape 33"/>
          <p:cNvSpPr/>
          <p:nvPr/>
        </p:nvSpPr>
        <p:spPr>
          <a:xfrm flipH="1" rot="10800000">
            <a:off x="0" y="656400"/>
            <a:ext cx="9144000" cy="4487101"/>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64" name="Shape 34"/>
          <p:cNvSpPr/>
          <p:nvPr/>
        </p:nvSpPr>
        <p:spPr>
          <a:xfrm>
            <a:off x="0" y="656350"/>
            <a:ext cx="9144000"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65" name="Title Text"/>
          <p:cNvSpPr txBox="1"/>
          <p:nvPr>
            <p:ph type="title"/>
          </p:nvPr>
        </p:nvSpPr>
        <p:spPr>
          <a:xfrm>
            <a:off x="98249" y="16349"/>
            <a:ext cx="8826601" cy="602701"/>
          </a:xfrm>
          <a:prstGeom prst="rect">
            <a:avLst/>
          </a:prstGeom>
        </p:spPr>
        <p:txBody>
          <a:bodyPr/>
          <a:lstStyle>
            <a:lvl1pPr>
              <a:defRPr sz="2000"/>
            </a:lvl1pPr>
          </a:lstStyle>
          <a:p>
            <a:pPr/>
            <a:r>
              <a:t>Title Text</a:t>
            </a:r>
          </a:p>
        </p:txBody>
      </p:sp>
      <p:pic>
        <p:nvPicPr>
          <p:cNvPr id="66" name="Shape 36" descr="Shape 36"/>
          <p:cNvPicPr>
            <a:picLocks noChangeAspect="1"/>
          </p:cNvPicPr>
          <p:nvPr/>
        </p:nvPicPr>
        <p:blipFill>
          <a:blip r:embed="rId2">
            <a:extLst/>
          </a:blip>
          <a:stretch>
            <a:fillRect/>
          </a:stretch>
        </p:blipFill>
        <p:spPr>
          <a:xfrm>
            <a:off x="8524179" y="4134623"/>
            <a:ext cx="438223" cy="837902"/>
          </a:xfrm>
          <a:prstGeom prst="rect">
            <a:avLst/>
          </a:prstGeom>
          <a:ln w="12700">
            <a:miter lim="400000"/>
          </a:ln>
        </p:spPr>
      </p:pic>
      <p:sp>
        <p:nvSpPr>
          <p:cNvPr id="6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0" showMasterPhAnim="1">
  <p:cSld name="One Column Text">
    <p:spTree>
      <p:nvGrpSpPr>
        <p:cNvPr id="1" name=""/>
        <p:cNvGrpSpPr/>
        <p:nvPr/>
      </p:nvGrpSpPr>
      <p:grpSpPr>
        <a:xfrm>
          <a:off x="0" y="0"/>
          <a:ext cx="0" cy="0"/>
          <a:chOff x="0" y="0"/>
          <a:chExt cx="0" cy="0"/>
        </a:xfrm>
      </p:grpSpPr>
      <p:sp>
        <p:nvSpPr>
          <p:cNvPr id="74" name="Shape 38"/>
          <p:cNvSpPr/>
          <p:nvPr/>
        </p:nvSpPr>
        <p:spPr>
          <a:xfrm flipH="1" rot="10800000">
            <a:off x="3276600" y="24"/>
            <a:ext cx="5867400" cy="5143501"/>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75" name="Shape 39"/>
          <p:cNvSpPr/>
          <p:nvPr/>
        </p:nvSpPr>
        <p:spPr>
          <a:xfrm rot="16200000">
            <a:off x="759149" y="2517450"/>
            <a:ext cx="5143501"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76" name="Title Text"/>
          <p:cNvSpPr txBox="1"/>
          <p:nvPr>
            <p:ph type="title"/>
          </p:nvPr>
        </p:nvSpPr>
        <p:spPr>
          <a:xfrm>
            <a:off x="226076" y="357800"/>
            <a:ext cx="2808001" cy="953401"/>
          </a:xfrm>
          <a:prstGeom prst="rect">
            <a:avLst/>
          </a:prstGeom>
        </p:spPr>
        <p:txBody>
          <a:bodyPr anchor="b"/>
          <a:lstStyle>
            <a:lvl1pPr>
              <a:defRPr sz="2400"/>
            </a:lvl1pPr>
          </a:lstStyle>
          <a:p>
            <a:pPr/>
            <a:r>
              <a:t>Title Text</a:t>
            </a:r>
          </a:p>
        </p:txBody>
      </p:sp>
      <p:sp>
        <p:nvSpPr>
          <p:cNvPr id="77" name="Body Level One…"/>
          <p:cNvSpPr txBox="1"/>
          <p:nvPr>
            <p:ph type="body" sz="quarter" idx="1"/>
          </p:nvPr>
        </p:nvSpPr>
        <p:spPr>
          <a:xfrm>
            <a:off x="226075" y="1465799"/>
            <a:ext cx="2808000" cy="3163501"/>
          </a:xfrm>
          <a:prstGeom prst="rect">
            <a:avLst/>
          </a:prstGeom>
        </p:spPr>
        <p:txBody>
          <a:bodyPr>
            <a:normAutofit fontScale="100000" lnSpcReduction="0"/>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pic>
        <p:nvPicPr>
          <p:cNvPr id="78" name="Shape 42" descr="Shape 42"/>
          <p:cNvPicPr>
            <a:picLocks noChangeAspect="1"/>
          </p:cNvPicPr>
          <p:nvPr/>
        </p:nvPicPr>
        <p:blipFill>
          <a:blip r:embed="rId2">
            <a:extLst/>
          </a:blip>
          <a:stretch>
            <a:fillRect/>
          </a:stretch>
        </p:blipFill>
        <p:spPr>
          <a:xfrm>
            <a:off x="8524179" y="4134623"/>
            <a:ext cx="438223" cy="837902"/>
          </a:xfrm>
          <a:prstGeom prst="rect">
            <a:avLst/>
          </a:prstGeom>
          <a:ln w="12700">
            <a:miter lim="400000"/>
          </a:ln>
        </p:spPr>
      </p:pic>
      <p:sp>
        <p:nvSpPr>
          <p:cNvPr id="7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1" showMasterPhAnim="1">
  <p:cSld name="Main Point">
    <p:spTree>
      <p:nvGrpSpPr>
        <p:cNvPr id="1" name=""/>
        <p:cNvGrpSpPr/>
        <p:nvPr/>
      </p:nvGrpSpPr>
      <p:grpSpPr>
        <a:xfrm>
          <a:off x="0" y="0"/>
          <a:ext cx="0" cy="0"/>
          <a:chOff x="0" y="0"/>
          <a:chExt cx="0" cy="0"/>
        </a:xfrm>
      </p:grpSpPr>
      <p:sp>
        <p:nvSpPr>
          <p:cNvPr id="86" name="Title Text"/>
          <p:cNvSpPr txBox="1"/>
          <p:nvPr>
            <p:ph type="title"/>
          </p:nvPr>
        </p:nvSpPr>
        <p:spPr>
          <a:prstGeom prst="rect">
            <a:avLst/>
          </a:prstGeom>
        </p:spPr>
        <p:txBody>
          <a:bodyPr/>
          <a:lstStyle/>
          <a:p>
            <a:pPr/>
            <a:r>
              <a:t>Title Text</a:t>
            </a:r>
          </a:p>
        </p:txBody>
      </p:sp>
      <p:sp>
        <p:nvSpPr>
          <p:cNvPr id="8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0" showMasterPhAnim="1">
  <p:cSld name="Split Summary">
    <p:spTree>
      <p:nvGrpSpPr>
        <p:cNvPr id="1" name=""/>
        <p:cNvGrpSpPr/>
        <p:nvPr/>
      </p:nvGrpSpPr>
      <p:grpSpPr>
        <a:xfrm>
          <a:off x="0" y="0"/>
          <a:ext cx="0" cy="0"/>
          <a:chOff x="0" y="0"/>
          <a:chExt cx="0" cy="0"/>
        </a:xfrm>
      </p:grpSpPr>
      <p:sp>
        <p:nvSpPr>
          <p:cNvPr id="94" name="Shape 47"/>
          <p:cNvSpPr/>
          <p:nvPr/>
        </p:nvSpPr>
        <p:spPr>
          <a:xfrm flipH="1">
            <a:off x="0" y="0"/>
            <a:ext cx="4572000" cy="5143500"/>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95" name="Shape 48"/>
          <p:cNvSpPr/>
          <p:nvPr/>
        </p:nvSpPr>
        <p:spPr>
          <a:xfrm rot="5400000">
            <a:off x="1946424" y="2517750"/>
            <a:ext cx="5142902" cy="108600"/>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96" name="Title Text"/>
          <p:cNvSpPr txBox="1"/>
          <p:nvPr>
            <p:ph type="title"/>
          </p:nvPr>
        </p:nvSpPr>
        <p:spPr>
          <a:xfrm>
            <a:off x="265500" y="1233175"/>
            <a:ext cx="4045200" cy="1482301"/>
          </a:xfrm>
          <a:prstGeom prst="rect">
            <a:avLst/>
          </a:prstGeom>
        </p:spPr>
        <p:txBody>
          <a:bodyPr anchor="b"/>
          <a:lstStyle>
            <a:lvl1pPr algn="ctr">
              <a:defRPr sz="4200">
                <a:solidFill>
                  <a:srgbClr val="434343"/>
                </a:solidFill>
              </a:defRPr>
            </a:lvl1pPr>
          </a:lstStyle>
          <a:p>
            <a:pPr/>
            <a:r>
              <a:t>Title Text</a:t>
            </a:r>
          </a:p>
        </p:txBody>
      </p:sp>
      <p:sp>
        <p:nvSpPr>
          <p:cNvPr id="97" name="Body Level One…"/>
          <p:cNvSpPr txBox="1"/>
          <p:nvPr>
            <p:ph type="body" sz="quarter" idx="1"/>
          </p:nvPr>
        </p:nvSpPr>
        <p:spPr>
          <a:xfrm>
            <a:off x="265500" y="2779466"/>
            <a:ext cx="4045200" cy="1235100"/>
          </a:xfrm>
          <a:prstGeom prst="rect">
            <a:avLst/>
          </a:prstGeom>
        </p:spPr>
        <p:txBody>
          <a:bodyPr>
            <a:normAutofit fontScale="100000" lnSpcReduction="0"/>
          </a:bodyPr>
          <a:lstStyle>
            <a:lvl1pPr algn="ctr">
              <a:lnSpc>
                <a:spcPct val="100000"/>
              </a:lnSpc>
              <a:spcBef>
                <a:spcPts val="0"/>
              </a:spcBef>
              <a:defRPr sz="2100"/>
            </a:lvl1pPr>
            <a:lvl2pPr algn="ctr">
              <a:lnSpc>
                <a:spcPct val="100000"/>
              </a:lnSpc>
              <a:spcBef>
                <a:spcPts val="0"/>
              </a:spcBef>
              <a:defRPr sz="2100"/>
            </a:lvl2pPr>
            <a:lvl3pPr algn="ctr">
              <a:lnSpc>
                <a:spcPct val="100000"/>
              </a:lnSpc>
              <a:spcBef>
                <a:spcPts val="0"/>
              </a:spcBef>
              <a:defRPr sz="2100"/>
            </a:lvl3pPr>
            <a:lvl4pPr algn="ctr">
              <a:lnSpc>
                <a:spcPct val="100000"/>
              </a:lnSpc>
              <a:spcBef>
                <a:spcPts val="0"/>
              </a:spcBef>
              <a:defRPr sz="2100"/>
            </a:lvl4pPr>
            <a:lvl5pPr algn="ctr">
              <a:lnSpc>
                <a:spcPct val="100000"/>
              </a:lnSpc>
              <a:spcBef>
                <a:spcPts val="0"/>
              </a:spcBef>
              <a:defRPr sz="2100"/>
            </a:lvl5pPr>
          </a:lstStyle>
          <a:p>
            <a:pPr/>
            <a:r>
              <a:t>Body Level One</a:t>
            </a:r>
          </a:p>
          <a:p>
            <a:pPr lvl="1"/>
            <a:r>
              <a:t>Body Level Two</a:t>
            </a:r>
          </a:p>
          <a:p>
            <a:pPr lvl="2"/>
            <a:r>
              <a:t>Body Level Three</a:t>
            </a:r>
          </a:p>
          <a:p>
            <a:pPr lvl="3"/>
            <a:r>
              <a:t>Body Level Four</a:t>
            </a:r>
          </a:p>
          <a:p>
            <a:pPr lvl="4"/>
            <a:r>
              <a:t>Body Level Five</a:t>
            </a:r>
          </a:p>
        </p:txBody>
      </p:sp>
      <p:sp>
        <p:nvSpPr>
          <p:cNvPr id="98" name="Shape 51"/>
          <p:cNvSpPr txBox="1"/>
          <p:nvPr>
            <p:ph type="body" sz="half" idx="13"/>
          </p:nvPr>
        </p:nvSpPr>
        <p:spPr>
          <a:xfrm>
            <a:off x="4939500" y="724199"/>
            <a:ext cx="3837000" cy="3695102"/>
          </a:xfrm>
          <a:prstGeom prst="rect">
            <a:avLst/>
          </a:prstGeom>
        </p:spPr>
        <p:txBody>
          <a:bodyPr anchor="ctr">
            <a:normAutofit fontScale="100000" lnSpcReduction="0"/>
          </a:bodyPr>
          <a:lstStyle/>
          <a:p>
            <a:pPr>
              <a:defRPr sz="2200">
                <a:solidFill>
                  <a:srgbClr val="FFFFFF"/>
                </a:solidFill>
              </a:defRPr>
            </a:pPr>
          </a:p>
        </p:txBody>
      </p:sp>
      <p:pic>
        <p:nvPicPr>
          <p:cNvPr id="99" name="Shape 52" descr="Shape 52"/>
          <p:cNvPicPr>
            <a:picLocks noChangeAspect="1"/>
          </p:cNvPicPr>
          <p:nvPr/>
        </p:nvPicPr>
        <p:blipFill>
          <a:blip r:embed="rId2">
            <a:extLst/>
          </a:blip>
          <a:stretch>
            <a:fillRect/>
          </a:stretch>
        </p:blipFill>
        <p:spPr>
          <a:xfrm>
            <a:off x="8524179" y="4134623"/>
            <a:ext cx="438223" cy="837902"/>
          </a:xfrm>
          <a:prstGeom prst="rect">
            <a:avLst/>
          </a:prstGeom>
          <a:ln w="12700">
            <a:miter lim="400000"/>
          </a:ln>
        </p:spPr>
      </p:pic>
      <p:sp>
        <p:nvSpPr>
          <p:cNvPr id="10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Relationship Id="rId15" Type="http://schemas.openxmlformats.org/officeDocument/2006/relationships/slideLayout" Target="../slideLayouts/slideLayout13.xml"/><Relationship Id="rId16" Type="http://schemas.openxmlformats.org/officeDocument/2006/relationships/slideLayout" Target="../slideLayouts/slideLayout14.xml"/><Relationship Id="rId17" Type="http://schemas.openxmlformats.org/officeDocument/2006/relationships/slideLayout" Target="../slideLayouts/slideLayout15.xml"/><Relationship Id="rId18" Type="http://schemas.openxmlformats.org/officeDocument/2006/relationships/slideLayout" Target="../slideLayouts/slideLayout16.xml"/><Relationship Id="rId19" Type="http://schemas.openxmlformats.org/officeDocument/2006/relationships/slideLayout" Target="../slideLayouts/slideLayout17.xml"/><Relationship Id="rId20" Type="http://schemas.openxmlformats.org/officeDocument/2006/relationships/slideLayout" Target="../slideLayouts/slideLayout18.xml"/><Relationship Id="rId21" Type="http://schemas.openxmlformats.org/officeDocument/2006/relationships/slideLayout" Target="../slideLayouts/slideLayout19.xml"/><Relationship Id="rId22" Type="http://schemas.openxmlformats.org/officeDocument/2006/relationships/slideLayout" Target="../slideLayouts/slideLayout20.xml"/><Relationship Id="rId23" Type="http://schemas.openxmlformats.org/officeDocument/2006/relationships/slideLayout" Target="../slideLayouts/slideLayout21.xml"/><Relationship Id="rId24" Type="http://schemas.openxmlformats.org/officeDocument/2006/relationships/slideLayout" Target="../slideLayouts/slideLayout22.xml"/><Relationship Id="rId25" Type="http://schemas.openxmlformats.org/officeDocument/2006/relationships/slideLayout" Target="../slideLayouts/slideLayout23.xml"/><Relationship Id="rId26" Type="http://schemas.openxmlformats.org/officeDocument/2006/relationships/slideLayout" Target="../slideLayouts/slideLayout24.xml"/><Relationship Id="rId27" Type="http://schemas.openxmlformats.org/officeDocument/2006/relationships/slideLayout" Target="../slideLayouts/slideLayout25.xml"/><Relationship Id="rId28" Type="http://schemas.openxmlformats.org/officeDocument/2006/relationships/slideLayout" Target="../slideLayouts/slideLayout26.xml"/><Relationship Id="rId29" Type="http://schemas.openxmlformats.org/officeDocument/2006/relationships/slideLayout" Target="../slideLayouts/slideLayout27.xml"/><Relationship Id="rId30" Type="http://schemas.openxmlformats.org/officeDocument/2006/relationships/slideLayout" Target="../slideLayouts/slideLayout28.xml"/><Relationship Id="rId31" Type="http://schemas.openxmlformats.org/officeDocument/2006/relationships/slideLayout" Target="../slideLayouts/slideLayout29.xml"/><Relationship Id="rId32" Type="http://schemas.openxmlformats.org/officeDocument/2006/relationships/slideLayout" Target="../slideLayouts/slideLayout30.xml"/><Relationship Id="rId33" Type="http://schemas.openxmlformats.org/officeDocument/2006/relationships/slideLayout" Target="../slideLayouts/slideLayout31.xml"/><Relationship Id="rId34" Type="http://schemas.openxmlformats.org/officeDocument/2006/relationships/slideLayout" Target="../slideLayouts/slideLayout32.xml"/><Relationship Id="rId35" Type="http://schemas.openxmlformats.org/officeDocument/2006/relationships/slideLayout" Target="../slideLayouts/slideLayout33.xml"/><Relationship Id="rId36" Type="http://schemas.openxmlformats.org/officeDocument/2006/relationships/slideLayout" Target="../slideLayouts/slideLayout34.xml"/><Relationship Id="rId37" Type="http://schemas.openxmlformats.org/officeDocument/2006/relationships/slideLayout" Target="../slideLayouts/slideLayout35.xml"/><Relationship Id="rId38" Type="http://schemas.openxmlformats.org/officeDocument/2006/relationships/slideLayout" Target="../slideLayouts/slideLayout36.xml"/><Relationship Id="rId39" Type="http://schemas.openxmlformats.org/officeDocument/2006/relationships/slideLayout" Target="../slideLayouts/slideLayout37.xml"/><Relationship Id="rId40" Type="http://schemas.openxmlformats.org/officeDocument/2006/relationships/slideLayout" Target="../slideLayouts/slideLayout38.xml"/><Relationship Id="rId41"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7021"/>
        </a:solidFill>
      </p:bgPr>
    </p:bg>
    <p:spTree>
      <p:nvGrpSpPr>
        <p:cNvPr id="1" name=""/>
        <p:cNvGrpSpPr/>
        <p:nvPr/>
      </p:nvGrpSpPr>
      <p:grpSpPr>
        <a:xfrm>
          <a:off x="0" y="0"/>
          <a:ext cx="0" cy="0"/>
          <a:chOff x="0" y="0"/>
          <a:chExt cx="0" cy="0"/>
        </a:xfrm>
      </p:grpSpPr>
      <p:sp>
        <p:nvSpPr>
          <p:cNvPr id="2" name="Title Text"/>
          <p:cNvSpPr txBox="1"/>
          <p:nvPr>
            <p:ph type="title"/>
          </p:nvPr>
        </p:nvSpPr>
        <p:spPr>
          <a:xfrm>
            <a:off x="490250" y="488249"/>
            <a:ext cx="8034001" cy="4090801"/>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nchor="ctr">
            <a:normAutofit fontScale="100000" lnSpcReduction="0"/>
          </a:bodyPr>
          <a:lstStyle/>
          <a:p>
            <a:pPr/>
            <a:r>
              <a:t>Title Text</a:t>
            </a:r>
          </a:p>
        </p:txBody>
      </p:sp>
      <p:pic>
        <p:nvPicPr>
          <p:cNvPr id="3" name="Shape 45" descr="Shape 45"/>
          <p:cNvPicPr>
            <a:picLocks noChangeAspect="1"/>
          </p:cNvPicPr>
          <p:nvPr/>
        </p:nvPicPr>
        <p:blipFill>
          <a:blip r:embed="rId2">
            <a:extLst/>
          </a:blip>
          <a:stretch>
            <a:fillRect/>
          </a:stretch>
        </p:blipFill>
        <p:spPr>
          <a:xfrm>
            <a:off x="8524179" y="4134623"/>
            <a:ext cx="438223" cy="837902"/>
          </a:xfrm>
          <a:prstGeom prst="rect">
            <a:avLst/>
          </a:prstGeom>
          <a:ln w="12700">
            <a:miter lim="400000"/>
          </a:ln>
        </p:spPr>
      </p:pic>
      <p:sp>
        <p:nvSpPr>
          <p:cNvPr id="4" name="Body Level One…"/>
          <p:cNvSpPr txBox="1"/>
          <p:nvPr>
            <p:ph type="body" idx="1"/>
          </p:nvPr>
        </p:nvSpPr>
        <p:spPr>
          <a:xfrm>
            <a:off x="457200" y="1200150"/>
            <a:ext cx="8229600" cy="3394472"/>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lstStyle/>
          <a:p>
            <a:pPr/>
            <a:r>
              <a:t>Body Level One</a:t>
            </a:r>
          </a:p>
          <a:p>
            <a:pPr lvl="1"/>
            <a:r>
              <a:t>Body Level Two</a:t>
            </a:r>
          </a:p>
          <a:p>
            <a:pPr lvl="2"/>
            <a:r>
              <a:t>Body Level Three</a:t>
            </a:r>
          </a:p>
          <a:p>
            <a:pPr lvl="3"/>
            <a:r>
              <a:t>Body Level Four</a:t>
            </a:r>
          </a:p>
          <a:p>
            <a:pPr lvl="4"/>
            <a:r>
              <a:t>Body Level Five</a:t>
            </a:r>
          </a:p>
        </p:txBody>
      </p:sp>
      <p:sp>
        <p:nvSpPr>
          <p:cNvPr id="5" name="Slide Number"/>
          <p:cNvSpPr txBox="1"/>
          <p:nvPr>
            <p:ph type="sldNum" sz="quarter" idx="2"/>
          </p:nvPr>
        </p:nvSpPr>
        <p:spPr>
          <a:xfrm>
            <a:off x="4419600" y="4599637"/>
            <a:ext cx="2133600" cy="335251"/>
          </a:xfrm>
          <a:prstGeom prst="rect">
            <a:avLst/>
          </a:prstGeom>
          <a:ln w="12700">
            <a:miter lim="400000"/>
          </a:ln>
        </p:spPr>
        <p:txBody>
          <a:bodyPr wrap="none" lIns="91424" tIns="91424" rIns="91424" bIns="91424" anchor="ctr">
            <a:spAutoFit/>
          </a:bodyPr>
          <a:lstStyle>
            <a:lvl1pPr algn="r">
              <a:defRPr sz="1000">
                <a:solidFill>
                  <a:srgbClr val="737373"/>
                </a:solidFill>
                <a:latin typeface="Roboto"/>
                <a:ea typeface="Roboto"/>
                <a:cs typeface="Roboto"/>
                <a:sym typeface="Roboto"/>
              </a:defRPr>
            </a:lvl1pPr>
          </a:lstStyle>
          <a:p>
            <a:pPr/>
            <a:fld id="{86CB4B4D-7CA3-9044-876B-883B54F8677D}" type="slidenum"/>
          </a:p>
        </p:txBody>
      </p:sp>
    </p:spTree>
  </p:cSld>
  <p:clrMap bg1="dk1" tx1="lt1" bg2="dk2" tx2="lt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 id="2147483682" r:id="rId36"/>
    <p:sldLayoutId id="2147483683" r:id="rId37"/>
    <p:sldLayoutId id="2147483684" r:id="rId38"/>
    <p:sldLayoutId id="2147483685" r:id="rId39"/>
    <p:sldLayoutId id="2147483686" r:id="rId40"/>
    <p:sldLayoutId id="2147483687" r:id="rId41"/>
  </p:sldLayoutIdLst>
  <p:transition xmlns:p14="http://schemas.microsoft.com/office/powerpoint/2010/main" spd="med" advClick="1"/>
  <p:txStyles>
    <p:titleStyle>
      <a:lvl1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1pPr>
      <a:lvl2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2pPr>
      <a:lvl3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3pPr>
      <a:lvl4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4pPr>
      <a:lvl5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5pPr>
      <a:lvl6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6pPr>
      <a:lvl7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7pPr>
      <a:lvl8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8pPr>
      <a:lvl9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9pPr>
    </p:titleStyle>
    <p:bodyStyle>
      <a:lvl1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1pPr>
      <a:lvl2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2pPr>
      <a:lvl3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3pPr>
      <a:lvl4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4pPr>
      <a:lvl5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5pPr>
      <a:lvl6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6pPr>
      <a:lvl7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7pPr>
      <a:lvl8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8pPr>
      <a:lvl9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1pPr>
      <a:lvl2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2pPr>
      <a:lvl3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3pPr>
      <a:lvl4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4pPr>
      <a:lvl5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5pPr>
      <a:lvl6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6pPr>
      <a:lvl7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7pPr>
      <a:lvl8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8pPr>
      <a:lvl9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0.xml"/><Relationship Id="rId3" Type="http://schemas.openxmlformats.org/officeDocument/2006/relationships/image" Target="../media/image13.tif"/><Relationship Id="rId4" Type="http://schemas.openxmlformats.org/officeDocument/2006/relationships/image" Target="../media/image15.tif"/><Relationship Id="rId5" Type="http://schemas.openxmlformats.org/officeDocument/2006/relationships/image" Target="../media/image16.tif"/></Relationships>

</file>

<file path=ppt/slides/_rels/slide11.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1.xml"/><Relationship Id="rId3" Type="http://schemas.openxmlformats.org/officeDocument/2006/relationships/image" Target="../media/image5.tif"/><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6.tif"/></Relationships>

</file>

<file path=ppt/slides/_rels/slide12.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2.xml"/><Relationship Id="rId3" Type="http://schemas.openxmlformats.org/officeDocument/2006/relationships/image" Target="../media/image10.png"/><Relationship Id="rId4" Type="http://schemas.openxmlformats.org/officeDocument/2006/relationships/image" Target="../media/image11.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xml"/><Relationship Id="rId3" Type="http://schemas.openxmlformats.org/officeDocument/2006/relationships/image" Target="../media/image1.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xml"/><Relationship Id="rId3" Type="http://schemas.openxmlformats.org/officeDocument/2006/relationships/image" Target="../media/image1.tif"/></Relationships>

</file>

<file path=ppt/slides/_rels/slide5.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5.xml"/><Relationship Id="rId3" Type="http://schemas.openxmlformats.org/officeDocument/2006/relationships/image" Target="../media/image2.tif"/><Relationship Id="rId4" Type="http://schemas.openxmlformats.org/officeDocument/2006/relationships/image" Target="../media/image3.tif"/><Relationship Id="rId5" Type="http://schemas.openxmlformats.org/officeDocument/2006/relationships/image" Target="../media/image4.tif"/></Relationships>

</file>

<file path=ppt/slides/_rels/slide6.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6.xml"/><Relationship Id="rId3" Type="http://schemas.openxmlformats.org/officeDocument/2006/relationships/image" Target="../media/image5.tif"/><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6.tif"/></Relationships>

</file>

<file path=ppt/slides/_rels/slide7.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7.xml"/><Relationship Id="rId3" Type="http://schemas.openxmlformats.org/officeDocument/2006/relationships/image" Target="../media/image5.tif"/><Relationship Id="rId4" Type="http://schemas.openxmlformats.org/officeDocument/2006/relationships/image" Target="../media/image5.png"/><Relationship Id="rId5" Type="http://schemas.openxmlformats.org/officeDocument/2006/relationships/image" Target="../media/image7.png"/><Relationship Id="rId6" Type="http://schemas.openxmlformats.org/officeDocument/2006/relationships/image" Target="../media/image6.tif"/><Relationship Id="rId7" Type="http://schemas.openxmlformats.org/officeDocument/2006/relationships/image" Target="../media/image7.tif"/></Relationships>

</file>

<file path=ppt/slides/_rels/slide8.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8.xml"/><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8.tif"/><Relationship Id="rId6" Type="http://schemas.openxmlformats.org/officeDocument/2006/relationships/image" Target="../media/image9.tif"/><Relationship Id="rId7" Type="http://schemas.openxmlformats.org/officeDocument/2006/relationships/image" Target="../media/image10.tif"/><Relationship Id="rId8" Type="http://schemas.openxmlformats.org/officeDocument/2006/relationships/image" Target="../media/image11.tif"/><Relationship Id="rId9" Type="http://schemas.openxmlformats.org/officeDocument/2006/relationships/image" Target="../media/image12.tif"/></Relationships>

</file>

<file path=ppt/slides/_rels/slide9.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9.xml"/><Relationship Id="rId3" Type="http://schemas.openxmlformats.org/officeDocument/2006/relationships/image" Target="../media/image13.tif"/><Relationship Id="rId4" Type="http://schemas.openxmlformats.org/officeDocument/2006/relationships/image" Target="../media/image14.tif"/></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63" name="Shape 167"/>
          <p:cNvSpPr txBox="1"/>
          <p:nvPr>
            <p:ph type="title"/>
          </p:nvPr>
        </p:nvSpPr>
        <p:spPr>
          <a:xfrm>
            <a:off x="390525" y="1819275"/>
            <a:ext cx="8222099" cy="933600"/>
          </a:xfrm>
          <a:prstGeom prst="rect">
            <a:avLst/>
          </a:prstGeom>
        </p:spPr>
        <p:txBody>
          <a:bodyPr/>
          <a:lstStyle/>
          <a:p>
            <a:pPr/>
            <a:r>
              <a:t>Hill climbing &amp; loss functions</a:t>
            </a:r>
          </a:p>
        </p:txBody>
      </p:sp>
      <p:sp>
        <p:nvSpPr>
          <p:cNvPr id="364" name="Shape 168"/>
          <p:cNvSpPr txBox="1"/>
          <p:nvPr>
            <p:ph type="body" sz="quarter" idx="1"/>
          </p:nvPr>
        </p:nvSpPr>
        <p:spPr>
          <a:xfrm>
            <a:off x="390525" y="2789129"/>
            <a:ext cx="8222099" cy="432900"/>
          </a:xfrm>
          <a:prstGeom prst="rect">
            <a:avLst/>
          </a:prstGeom>
        </p:spPr>
        <p:txBody>
          <a:bodyPr/>
          <a:lstStyle>
            <a:lvl1pPr defTabSz="685800">
              <a:defRPr sz="1650"/>
            </a:lvl1pPr>
          </a:lstStyle>
          <a:p>
            <a:pPr/>
            <a:r>
              <a:t>Video 1.3</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36" name="Shape 212"/>
          <p:cNvSpPr txBox="1"/>
          <p:nvPr>
            <p:ph type="title"/>
          </p:nvPr>
        </p:nvSpPr>
        <p:spPr>
          <a:xfrm>
            <a:off x="98250" y="16350"/>
            <a:ext cx="8826600" cy="602700"/>
          </a:xfrm>
          <a:prstGeom prst="rect">
            <a:avLst/>
          </a:prstGeom>
        </p:spPr>
        <p:txBody>
          <a:bodyPr/>
          <a:lstStyle>
            <a:lvl1pPr>
              <a:defRPr sz="2200"/>
            </a:lvl1pPr>
          </a:lstStyle>
          <a:p>
            <a:pPr/>
            <a:r>
              <a:t>Quick math refresher [cont’d]—matrix calculus</a:t>
            </a:r>
          </a:p>
        </p:txBody>
      </p:sp>
      <p:sp>
        <p:nvSpPr>
          <p:cNvPr id="437" name="Shape 213"/>
          <p:cNvSpPr txBox="1"/>
          <p:nvPr>
            <p:ph type="body" idx="4294967295"/>
          </p:nvPr>
        </p:nvSpPr>
        <p:spPr>
          <a:xfrm>
            <a:off x="471900" y="1033357"/>
            <a:ext cx="8200201" cy="3733186"/>
          </a:xfrm>
          <a:prstGeom prst="rect">
            <a:avLst/>
          </a:prstGeom>
        </p:spPr>
        <p:txBody>
          <a:bodyPr>
            <a:normAutofit fontScale="100000" lnSpcReduction="0"/>
          </a:bodyPr>
          <a:lstStyle/>
          <a:p>
            <a:pPr marL="200526" indent="-200526">
              <a:lnSpc>
                <a:spcPct val="100000"/>
              </a:lnSpc>
              <a:buSzPct val="100000"/>
              <a:buChar char="•"/>
              <a:defRPr sz="2000">
                <a:solidFill>
                  <a:srgbClr val="434343"/>
                </a:solidFill>
              </a:defRPr>
            </a:pPr>
            <a:r>
              <a:t>How do we measure the slope of a multiple functions at once?</a:t>
            </a:r>
          </a:p>
          <a:p>
            <a:pPr marL="200526" indent="-200526">
              <a:lnSpc>
                <a:spcPct val="100000"/>
              </a:lnSpc>
              <a:buSzPct val="100000"/>
              <a:buChar char="•"/>
              <a:defRPr sz="2000">
                <a:solidFill>
                  <a:srgbClr val="434343"/>
                </a:solidFill>
              </a:defRPr>
            </a:pPr>
            <a:r>
              <a:t>Matrix calculus:</a:t>
            </a:r>
          </a:p>
        </p:txBody>
      </p:sp>
      <p:pic>
        <p:nvPicPr>
          <p:cNvPr id="438" name="Image" descr="Image"/>
          <p:cNvPicPr>
            <a:picLocks noChangeAspect="1"/>
          </p:cNvPicPr>
          <p:nvPr/>
        </p:nvPicPr>
        <p:blipFill>
          <a:blip r:embed="rId3">
            <a:extLst/>
          </a:blip>
          <a:stretch>
            <a:fillRect/>
          </a:stretch>
        </p:blipFill>
        <p:spPr>
          <a:xfrm>
            <a:off x="1568267" y="2224713"/>
            <a:ext cx="2004088" cy="371619"/>
          </a:xfrm>
          <a:prstGeom prst="rect">
            <a:avLst/>
          </a:prstGeom>
          <a:ln w="12700">
            <a:miter lim="400000"/>
          </a:ln>
        </p:spPr>
      </p:pic>
      <p:pic>
        <p:nvPicPr>
          <p:cNvPr id="439" name="Image" descr="Image"/>
          <p:cNvPicPr>
            <a:picLocks noChangeAspect="1"/>
          </p:cNvPicPr>
          <p:nvPr/>
        </p:nvPicPr>
        <p:blipFill>
          <a:blip r:embed="rId4">
            <a:extLst/>
          </a:blip>
          <a:stretch>
            <a:fillRect/>
          </a:stretch>
        </p:blipFill>
        <p:spPr>
          <a:xfrm>
            <a:off x="5149108" y="2214264"/>
            <a:ext cx="2516315" cy="392517"/>
          </a:xfrm>
          <a:prstGeom prst="rect">
            <a:avLst/>
          </a:prstGeom>
          <a:ln w="12700">
            <a:miter lim="400000"/>
          </a:ln>
        </p:spPr>
      </p:pic>
      <p:pic>
        <p:nvPicPr>
          <p:cNvPr id="440" name="Image" descr="Image"/>
          <p:cNvPicPr>
            <a:picLocks noChangeAspect="1"/>
          </p:cNvPicPr>
          <p:nvPr/>
        </p:nvPicPr>
        <p:blipFill>
          <a:blip r:embed="rId5">
            <a:extLst/>
          </a:blip>
          <a:stretch>
            <a:fillRect/>
          </a:stretch>
        </p:blipFill>
        <p:spPr>
          <a:xfrm>
            <a:off x="624652" y="3331525"/>
            <a:ext cx="7773796" cy="1091826"/>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44" name="Shape 212"/>
          <p:cNvSpPr txBox="1"/>
          <p:nvPr>
            <p:ph type="title"/>
          </p:nvPr>
        </p:nvSpPr>
        <p:spPr>
          <a:xfrm>
            <a:off x="98250" y="16350"/>
            <a:ext cx="8826600" cy="602700"/>
          </a:xfrm>
          <a:prstGeom prst="rect">
            <a:avLst/>
          </a:prstGeom>
        </p:spPr>
        <p:txBody>
          <a:bodyPr/>
          <a:lstStyle>
            <a:lvl1pPr>
              <a:defRPr sz="2200"/>
            </a:lvl1pPr>
          </a:lstStyle>
          <a:p>
            <a:pPr/>
            <a:r>
              <a:t>Hill climbing (and descent!)</a:t>
            </a:r>
          </a:p>
        </p:txBody>
      </p:sp>
      <p:pic>
        <p:nvPicPr>
          <p:cNvPr id="445" name="Image" descr="Image"/>
          <p:cNvPicPr>
            <a:picLocks noChangeAspect="1"/>
          </p:cNvPicPr>
          <p:nvPr/>
        </p:nvPicPr>
        <p:blipFill>
          <a:blip r:embed="rId3">
            <a:extLst/>
          </a:blip>
          <a:stretch>
            <a:fillRect/>
          </a:stretch>
        </p:blipFill>
        <p:spPr>
          <a:xfrm>
            <a:off x="1097800" y="2259009"/>
            <a:ext cx="1210571" cy="325423"/>
          </a:xfrm>
          <a:prstGeom prst="rect">
            <a:avLst/>
          </a:prstGeom>
          <a:ln w="12700">
            <a:miter lim="400000"/>
          </a:ln>
        </p:spPr>
      </p:pic>
      <p:grpSp>
        <p:nvGrpSpPr>
          <p:cNvPr id="448" name="Untitled Diagram-2.png"/>
          <p:cNvGrpSpPr/>
          <p:nvPr/>
        </p:nvGrpSpPr>
        <p:grpSpPr>
          <a:xfrm>
            <a:off x="2426828" y="1412392"/>
            <a:ext cx="4764461" cy="2742141"/>
            <a:chOff x="0" y="0"/>
            <a:chExt cx="4764460" cy="2742139"/>
          </a:xfrm>
        </p:grpSpPr>
        <p:pic>
          <p:nvPicPr>
            <p:cNvPr id="447" name="Untitled Diagram-2.png" descr="Untitled Diagram-2.png"/>
            <p:cNvPicPr>
              <a:picLocks noChangeAspect="1"/>
            </p:cNvPicPr>
            <p:nvPr/>
          </p:nvPicPr>
          <p:blipFill>
            <a:blip r:embed="rId4">
              <a:extLst/>
            </a:blip>
            <a:stretch>
              <a:fillRect/>
            </a:stretch>
          </p:blipFill>
          <p:spPr>
            <a:xfrm>
              <a:off x="203200" y="203200"/>
              <a:ext cx="4358061" cy="2297640"/>
            </a:xfrm>
            <a:prstGeom prst="rect">
              <a:avLst/>
            </a:prstGeom>
            <a:ln>
              <a:noFill/>
            </a:ln>
            <a:effectLst/>
          </p:spPr>
        </p:pic>
        <p:pic>
          <p:nvPicPr>
            <p:cNvPr id="446" name="Untitled Diagram-2.png" descr="Untitled Diagram-2.png"/>
            <p:cNvPicPr>
              <a:picLocks noChangeAspect="0"/>
            </p:cNvPicPr>
            <p:nvPr/>
          </p:nvPicPr>
          <p:blipFill>
            <a:blip r:embed="rId5">
              <a:extLst/>
            </a:blip>
            <a:stretch>
              <a:fillRect/>
            </a:stretch>
          </p:blipFill>
          <p:spPr>
            <a:xfrm>
              <a:off x="0" y="0"/>
              <a:ext cx="4764461" cy="2742140"/>
            </a:xfrm>
            <a:prstGeom prst="rect">
              <a:avLst/>
            </a:prstGeom>
            <a:effectLst/>
          </p:spPr>
        </p:pic>
      </p:grpSp>
      <p:pic>
        <p:nvPicPr>
          <p:cNvPr id="449" name="Image" descr="Image"/>
          <p:cNvPicPr>
            <a:picLocks noChangeAspect="1"/>
          </p:cNvPicPr>
          <p:nvPr/>
        </p:nvPicPr>
        <p:blipFill>
          <a:blip r:embed="rId6">
            <a:extLst/>
          </a:blip>
          <a:stretch>
            <a:fillRect/>
          </a:stretch>
        </p:blipFill>
        <p:spPr>
          <a:xfrm>
            <a:off x="4739995" y="4157297"/>
            <a:ext cx="138127" cy="230212"/>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53" name="Shape 212"/>
          <p:cNvSpPr txBox="1"/>
          <p:nvPr>
            <p:ph type="title"/>
          </p:nvPr>
        </p:nvSpPr>
        <p:spPr>
          <a:xfrm>
            <a:off x="98250" y="16350"/>
            <a:ext cx="8826600" cy="602700"/>
          </a:xfrm>
          <a:prstGeom prst="rect">
            <a:avLst/>
          </a:prstGeom>
        </p:spPr>
        <p:txBody>
          <a:bodyPr/>
          <a:lstStyle>
            <a:lvl1pPr>
              <a:defRPr sz="2200"/>
            </a:lvl1pPr>
          </a:lstStyle>
          <a:p>
            <a:pPr/>
            <a:r>
              <a:t>(Super quick) example:</a:t>
            </a:r>
          </a:p>
        </p:txBody>
      </p:sp>
      <p:sp>
        <p:nvSpPr>
          <p:cNvPr id="454" name="Shape 213"/>
          <p:cNvSpPr txBox="1"/>
          <p:nvPr>
            <p:ph type="body" sz="half" idx="4294967295"/>
          </p:nvPr>
        </p:nvSpPr>
        <p:spPr>
          <a:xfrm>
            <a:off x="471900" y="1033357"/>
            <a:ext cx="3060516" cy="3733186"/>
          </a:xfrm>
          <a:prstGeom prst="rect">
            <a:avLst/>
          </a:prstGeom>
        </p:spPr>
        <p:txBody>
          <a:bodyPr>
            <a:normAutofit fontScale="100000" lnSpcReduction="0"/>
          </a:bodyPr>
          <a:lstStyle/>
          <a:p>
            <a:pPr marL="200526" indent="-200526">
              <a:lnSpc>
                <a:spcPct val="100000"/>
              </a:lnSpc>
              <a:buSzPct val="100000"/>
              <a:buChar char="•"/>
              <a:defRPr sz="2000">
                <a:solidFill>
                  <a:srgbClr val="434343"/>
                </a:solidFill>
              </a:defRPr>
            </a:pPr>
            <a:r>
              <a:t>Example of how we can update parameters by stepping down a gradient</a:t>
            </a:r>
          </a:p>
          <a:p>
            <a:pPr marL="200526" indent="-200526">
              <a:lnSpc>
                <a:spcPct val="100000"/>
              </a:lnSpc>
              <a:buSzPct val="100000"/>
              <a:buChar char="•"/>
              <a:defRPr sz="2000">
                <a:solidFill>
                  <a:srgbClr val="434343"/>
                </a:solidFill>
              </a:defRPr>
            </a:pPr>
          </a:p>
          <a:p>
            <a:pPr marL="200526" indent="-200526">
              <a:lnSpc>
                <a:spcPct val="100000"/>
              </a:lnSpc>
              <a:buSzPct val="100000"/>
              <a:buChar char="•"/>
              <a:defRPr sz="2000">
                <a:solidFill>
                  <a:srgbClr val="434343"/>
                </a:solidFill>
              </a:defRPr>
            </a:pPr>
            <a:r>
              <a:t>(See logistic regression in section 2 for more info…)</a:t>
            </a:r>
          </a:p>
        </p:txBody>
      </p:sp>
      <p:grpSp>
        <p:nvGrpSpPr>
          <p:cNvPr id="457" name="Screen Shot 2018-06-07 at 8.28.41 AM.png"/>
          <p:cNvGrpSpPr/>
          <p:nvPr/>
        </p:nvGrpSpPr>
        <p:grpSpPr>
          <a:xfrm>
            <a:off x="4179758" y="191692"/>
            <a:ext cx="4799019" cy="4854724"/>
            <a:chOff x="0" y="0"/>
            <a:chExt cx="4799017" cy="4854723"/>
          </a:xfrm>
        </p:grpSpPr>
        <p:pic>
          <p:nvPicPr>
            <p:cNvPr id="456" name="Screen Shot 2018-06-07 at 8.28.41 AM.png" descr="Screen Shot 2018-06-07 at 8.28.41 AM.png"/>
            <p:cNvPicPr>
              <a:picLocks noChangeAspect="1"/>
            </p:cNvPicPr>
            <p:nvPr/>
          </p:nvPicPr>
          <p:blipFill>
            <a:blip r:embed="rId3">
              <a:extLst/>
            </a:blip>
            <a:stretch>
              <a:fillRect/>
            </a:stretch>
          </p:blipFill>
          <p:spPr>
            <a:xfrm>
              <a:off x="203200" y="203200"/>
              <a:ext cx="4392618" cy="4410224"/>
            </a:xfrm>
            <a:prstGeom prst="rect">
              <a:avLst/>
            </a:prstGeom>
            <a:ln>
              <a:noFill/>
            </a:ln>
            <a:effectLst/>
          </p:spPr>
        </p:pic>
        <p:pic>
          <p:nvPicPr>
            <p:cNvPr id="455" name="Screen Shot 2018-06-07 at 8.28.41 AM.png" descr="Screen Shot 2018-06-07 at 8.28.41 AM.png"/>
            <p:cNvPicPr>
              <a:picLocks noChangeAspect="0"/>
            </p:cNvPicPr>
            <p:nvPr/>
          </p:nvPicPr>
          <p:blipFill>
            <a:blip r:embed="rId4">
              <a:extLst/>
            </a:blip>
            <a:stretch>
              <a:fillRect/>
            </a:stretch>
          </p:blipFill>
          <p:spPr>
            <a:xfrm>
              <a:off x="0" y="0"/>
              <a:ext cx="4799018" cy="4854724"/>
            </a:xfrm>
            <a:prstGeom prst="rect">
              <a:avLst/>
            </a:prstGeom>
            <a:effectLst/>
          </p:spPr>
        </p:pic>
      </p:gr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61" name="Shape 272"/>
          <p:cNvSpPr txBox="1"/>
          <p:nvPr>
            <p:ph type="title"/>
          </p:nvPr>
        </p:nvSpPr>
        <p:spPr>
          <a:xfrm>
            <a:off x="390525" y="1819275"/>
            <a:ext cx="8222099" cy="933600"/>
          </a:xfrm>
          <a:prstGeom prst="rect">
            <a:avLst/>
          </a:prstGeom>
        </p:spPr>
        <p:txBody>
          <a:bodyPr/>
          <a:lstStyle/>
          <a:p>
            <a:pPr lvl="1" defTabSz="758951">
              <a:defRPr sz="3984"/>
            </a:pPr>
            <a:r>
              <a:t>Model evaluation and data splitting</a:t>
            </a:r>
          </a:p>
        </p:txBody>
      </p:sp>
      <p:sp>
        <p:nvSpPr>
          <p:cNvPr id="462" name="Shape 273"/>
          <p:cNvSpPr txBox="1"/>
          <p:nvPr>
            <p:ph type="body" sz="quarter" idx="1"/>
          </p:nvPr>
        </p:nvSpPr>
        <p:spPr>
          <a:xfrm>
            <a:off x="390525" y="2789129"/>
            <a:ext cx="8222099" cy="432900"/>
          </a:xfrm>
          <a:prstGeom prst="rect">
            <a:avLst/>
          </a:prstGeom>
        </p:spPr>
        <p:txBody>
          <a:bodyPr/>
          <a:lstStyle>
            <a:lvl1pPr defTabSz="685800">
              <a:defRPr sz="1650"/>
            </a:lvl1pPr>
          </a:lstStyle>
          <a:p>
            <a:pPr/>
            <a:r>
              <a:t>Next video</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68" name="Shape 212"/>
          <p:cNvSpPr txBox="1"/>
          <p:nvPr>
            <p:ph type="title"/>
          </p:nvPr>
        </p:nvSpPr>
        <p:spPr>
          <a:xfrm>
            <a:off x="98250" y="16350"/>
            <a:ext cx="8826600" cy="602700"/>
          </a:xfrm>
          <a:prstGeom prst="rect">
            <a:avLst/>
          </a:prstGeom>
        </p:spPr>
        <p:txBody>
          <a:bodyPr/>
          <a:lstStyle>
            <a:lvl1pPr>
              <a:defRPr sz="2200"/>
            </a:lvl1pPr>
          </a:lstStyle>
          <a:p>
            <a:pPr/>
            <a:r>
              <a:t>In this video, we are going to look at…</a:t>
            </a:r>
          </a:p>
        </p:txBody>
      </p:sp>
      <p:sp>
        <p:nvSpPr>
          <p:cNvPr id="369" name="Shape 213"/>
          <p:cNvSpPr txBox="1"/>
          <p:nvPr>
            <p:ph type="body" idx="4294967295"/>
          </p:nvPr>
        </p:nvSpPr>
        <p:spPr>
          <a:xfrm>
            <a:off x="471900" y="802250"/>
            <a:ext cx="8200201" cy="3964293"/>
          </a:xfrm>
          <a:prstGeom prst="rect">
            <a:avLst/>
          </a:prstGeom>
        </p:spPr>
        <p:txBody>
          <a:bodyPr>
            <a:normAutofit fontScale="100000" lnSpcReduction="0"/>
          </a:bodyPr>
          <a:lstStyle/>
          <a:p>
            <a:pPr marL="200526" indent="-200526">
              <a:lnSpc>
                <a:spcPct val="100000"/>
              </a:lnSpc>
              <a:buSzPct val="100000"/>
              <a:buChar char="•"/>
              <a:defRPr sz="2000">
                <a:solidFill>
                  <a:srgbClr val="434343"/>
                </a:solidFill>
              </a:defRPr>
            </a:pPr>
            <a:r>
              <a:t>Loss functions</a:t>
            </a:r>
          </a:p>
          <a:p>
            <a:pPr marL="200526" indent="-200526">
              <a:lnSpc>
                <a:spcPct val="100000"/>
              </a:lnSpc>
              <a:buSzPct val="100000"/>
              <a:buChar char="•"/>
              <a:defRPr sz="2000">
                <a:solidFill>
                  <a:srgbClr val="434343"/>
                </a:solidFill>
              </a:defRPr>
            </a:pPr>
            <a:r>
              <a:t>Quick math refresher</a:t>
            </a:r>
          </a:p>
          <a:p>
            <a:pPr marL="200526" indent="-200526">
              <a:lnSpc>
                <a:spcPct val="100000"/>
              </a:lnSpc>
              <a:buSzPct val="100000"/>
              <a:buChar char="•"/>
              <a:defRPr sz="2000">
                <a:solidFill>
                  <a:srgbClr val="434343"/>
                </a:solidFill>
              </a:defRPr>
            </a:pPr>
            <a:r>
              <a:t>Hill climbing/descent</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73" name="Shape 201"/>
          <p:cNvSpPr txBox="1"/>
          <p:nvPr>
            <p:ph type="title"/>
          </p:nvPr>
        </p:nvSpPr>
        <p:spPr>
          <a:xfrm>
            <a:off x="471900" y="738725"/>
            <a:ext cx="8222099" cy="767701"/>
          </a:xfrm>
          <a:prstGeom prst="rect">
            <a:avLst/>
          </a:prstGeom>
        </p:spPr>
        <p:txBody>
          <a:bodyPr/>
          <a:lstStyle>
            <a:lvl1pPr>
              <a:defRPr b="1"/>
            </a:lvl1pPr>
          </a:lstStyle>
          <a:p>
            <a:pPr/>
            <a:r>
              <a:t>Fair warning……</a:t>
            </a:r>
          </a:p>
        </p:txBody>
      </p:sp>
      <p:sp>
        <p:nvSpPr>
          <p:cNvPr id="374" name="Shape 202"/>
          <p:cNvSpPr txBox="1"/>
          <p:nvPr>
            <p:ph type="body" sz="half" idx="1"/>
          </p:nvPr>
        </p:nvSpPr>
        <p:spPr>
          <a:xfrm>
            <a:off x="217900" y="2225626"/>
            <a:ext cx="6303458" cy="2815209"/>
          </a:xfrm>
          <a:prstGeom prst="rect">
            <a:avLst/>
          </a:prstGeom>
        </p:spPr>
        <p:txBody>
          <a:bodyPr/>
          <a:lstStyle/>
          <a:p>
            <a:pPr defTabSz="868680">
              <a:spcBef>
                <a:spcPts val="1500"/>
              </a:spcBef>
              <a:defRPr sz="2280"/>
            </a:pPr>
            <a:r>
              <a:t>…there’s some math in this lesson*</a:t>
            </a:r>
          </a:p>
          <a:p>
            <a:pPr defTabSz="868680">
              <a:spcBef>
                <a:spcPts val="1500"/>
              </a:spcBef>
              <a:defRPr sz="2280"/>
            </a:pPr>
          </a:p>
          <a:p>
            <a:pPr defTabSz="868680">
              <a:spcBef>
                <a:spcPts val="1500"/>
              </a:spcBef>
              <a:defRPr i="1" sz="1330"/>
            </a:pPr>
          </a:p>
          <a:p>
            <a:pPr defTabSz="868680">
              <a:spcBef>
                <a:spcPts val="1500"/>
              </a:spcBef>
              <a:defRPr i="1" sz="1330"/>
            </a:pPr>
          </a:p>
          <a:p>
            <a:pPr defTabSz="868680">
              <a:spcBef>
                <a:spcPts val="1500"/>
              </a:spcBef>
              <a:defRPr i="1" sz="1330"/>
            </a:pPr>
          </a:p>
          <a:p>
            <a:pPr defTabSz="868680">
              <a:spcBef>
                <a:spcPts val="1500"/>
              </a:spcBef>
              <a:defRPr i="1" sz="1330"/>
            </a:pPr>
            <a:r>
              <a:t>*But it’s not as scary as it looks!</a:t>
            </a:r>
          </a:p>
        </p:txBody>
      </p:sp>
      <p:pic>
        <p:nvPicPr>
          <p:cNvPr id="375" name="tom-pumford-254867-unsplash.jpg" descr="tom-pumford-254867-unsplash.jpg"/>
          <p:cNvPicPr>
            <a:picLocks noChangeAspect="1"/>
          </p:cNvPicPr>
          <p:nvPr/>
        </p:nvPicPr>
        <p:blipFill>
          <a:blip r:embed="rId3">
            <a:extLst/>
          </a:blip>
          <a:stretch>
            <a:fillRect/>
          </a:stretch>
        </p:blipFill>
        <p:spPr>
          <a:xfrm>
            <a:off x="5553921" y="1917050"/>
            <a:ext cx="3338709" cy="2055601"/>
          </a:xfrm>
          <a:prstGeom prst="rect">
            <a:avLst/>
          </a:prstGeom>
          <a:ln w="12700">
            <a:miter lim="400000"/>
          </a:ln>
          <a:effectLst>
            <a:reflection blurRad="0" stA="50000" stPos="0" endA="0" endPos="40000" dist="0" dir="5400000" fadeDir="5400000" sx="100000" sy="-100000" kx="0" ky="0" algn="bl" rotWithShape="0"/>
          </a:effectLst>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79" name="Shape 201"/>
          <p:cNvSpPr txBox="1"/>
          <p:nvPr>
            <p:ph type="title"/>
          </p:nvPr>
        </p:nvSpPr>
        <p:spPr>
          <a:xfrm>
            <a:off x="471900" y="738725"/>
            <a:ext cx="8222099" cy="767701"/>
          </a:xfrm>
          <a:prstGeom prst="rect">
            <a:avLst/>
          </a:prstGeom>
        </p:spPr>
        <p:txBody>
          <a:bodyPr/>
          <a:lstStyle>
            <a:lvl1pPr>
              <a:defRPr b="1"/>
            </a:lvl1pPr>
          </a:lstStyle>
          <a:p>
            <a:pPr/>
            <a:r>
              <a:t>Loss functions…</a:t>
            </a:r>
          </a:p>
        </p:txBody>
      </p:sp>
      <p:sp>
        <p:nvSpPr>
          <p:cNvPr id="380" name="Shape 202"/>
          <p:cNvSpPr txBox="1"/>
          <p:nvPr>
            <p:ph type="body" sz="half" idx="1"/>
          </p:nvPr>
        </p:nvSpPr>
        <p:spPr>
          <a:xfrm>
            <a:off x="217900" y="2225626"/>
            <a:ext cx="5195046" cy="2815209"/>
          </a:xfrm>
          <a:prstGeom prst="rect">
            <a:avLst/>
          </a:prstGeom>
        </p:spPr>
        <p:txBody>
          <a:bodyPr/>
          <a:lstStyle/>
          <a:p>
            <a:pPr marL="304800" indent="-304800" defTabSz="868680">
              <a:spcBef>
                <a:spcPts val="1500"/>
              </a:spcBef>
              <a:buSzPct val="100000"/>
              <a:buAutoNum type="arabicPeriod" startAt="1"/>
              <a:defRPr sz="2280"/>
            </a:pPr>
            <a:r>
              <a:t>Quantify some “cost” an algorithm minimizes while learning</a:t>
            </a:r>
          </a:p>
          <a:p>
            <a:pPr marL="304800" indent="-304800" defTabSz="868680">
              <a:spcBef>
                <a:spcPts val="1500"/>
              </a:spcBef>
              <a:buSzPct val="100000"/>
              <a:buAutoNum type="arabicPeriod" startAt="1"/>
              <a:defRPr sz="2280"/>
            </a:pPr>
            <a:r>
              <a:t>Measure “goodness” of a model fit</a:t>
            </a:r>
          </a:p>
          <a:p>
            <a:pPr marL="304800" indent="-304800" defTabSz="868680">
              <a:spcBef>
                <a:spcPts val="1500"/>
              </a:spcBef>
              <a:buSzPct val="100000"/>
              <a:buAutoNum type="arabicPeriod" startAt="1"/>
              <a:defRPr sz="2280"/>
            </a:pPr>
            <a:r>
              <a:t>Serve as a metric for a model’s understanding of a topic, similar to your score on a test</a:t>
            </a:r>
          </a:p>
        </p:txBody>
      </p:sp>
      <p:pic>
        <p:nvPicPr>
          <p:cNvPr id="381" name="Image" descr="Image"/>
          <p:cNvPicPr>
            <a:picLocks noChangeAspect="1"/>
          </p:cNvPicPr>
          <p:nvPr/>
        </p:nvPicPr>
        <p:blipFill>
          <a:blip r:embed="rId3">
            <a:extLst/>
          </a:blip>
          <a:stretch>
            <a:fillRect/>
          </a:stretch>
        </p:blipFill>
        <p:spPr>
          <a:xfrm>
            <a:off x="5690782" y="1974175"/>
            <a:ext cx="3111602" cy="2074403"/>
          </a:xfrm>
          <a:prstGeom prst="rect">
            <a:avLst/>
          </a:prstGeom>
          <a:ln w="12700">
            <a:miter lim="400000"/>
          </a:ln>
          <a:effectLst>
            <a:reflection blurRad="0" stA="50000" stPos="0" endA="0" endPos="40000" dist="0" dir="5400000" fadeDir="5400000" sx="100000" sy="-100000" kx="0" ky="0" algn="bl" rotWithShape="0"/>
          </a:effectLst>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85" name="Shape 212"/>
          <p:cNvSpPr txBox="1"/>
          <p:nvPr>
            <p:ph type="title"/>
          </p:nvPr>
        </p:nvSpPr>
        <p:spPr>
          <a:xfrm>
            <a:off x="98250" y="16350"/>
            <a:ext cx="8826600" cy="602700"/>
          </a:xfrm>
          <a:prstGeom prst="rect">
            <a:avLst/>
          </a:prstGeom>
        </p:spPr>
        <p:txBody>
          <a:bodyPr/>
          <a:lstStyle>
            <a:lvl1pPr>
              <a:defRPr sz="2200"/>
            </a:lvl1pPr>
          </a:lstStyle>
          <a:p>
            <a:pPr/>
            <a:r>
              <a:t>Loss functions [cont’d]—Common loss functions</a:t>
            </a:r>
          </a:p>
        </p:txBody>
      </p:sp>
      <p:sp>
        <p:nvSpPr>
          <p:cNvPr id="386" name="Shape 213"/>
          <p:cNvSpPr txBox="1"/>
          <p:nvPr>
            <p:ph type="body" idx="4294967295"/>
          </p:nvPr>
        </p:nvSpPr>
        <p:spPr>
          <a:xfrm>
            <a:off x="471900" y="1033357"/>
            <a:ext cx="8200201" cy="3733186"/>
          </a:xfrm>
          <a:prstGeom prst="rect">
            <a:avLst/>
          </a:prstGeom>
        </p:spPr>
        <p:txBody>
          <a:bodyPr>
            <a:normAutofit fontScale="100000" lnSpcReduction="0"/>
          </a:bodyPr>
          <a:lstStyle/>
          <a:p>
            <a:pPr marL="200526" indent="-200526">
              <a:lnSpc>
                <a:spcPct val="100000"/>
              </a:lnSpc>
              <a:buSzPct val="100000"/>
              <a:buChar char="•"/>
              <a:defRPr sz="2000">
                <a:solidFill>
                  <a:srgbClr val="434343"/>
                </a:solidFill>
              </a:defRPr>
            </a:pPr>
            <a:r>
              <a:t>Typical formulation:</a:t>
            </a:r>
          </a:p>
          <a:p>
            <a:pPr marL="200526" indent="-200526">
              <a:lnSpc>
                <a:spcPct val="100000"/>
              </a:lnSpc>
              <a:buSzPct val="100000"/>
              <a:buChar char="•"/>
              <a:defRPr sz="2000">
                <a:solidFill>
                  <a:srgbClr val="434343"/>
                </a:solidFill>
              </a:defRPr>
            </a:pPr>
          </a:p>
          <a:p>
            <a:pPr marL="200526" indent="-200526">
              <a:lnSpc>
                <a:spcPct val="100000"/>
              </a:lnSpc>
              <a:buSzPct val="100000"/>
              <a:buChar char="•"/>
              <a:defRPr sz="2000">
                <a:solidFill>
                  <a:srgbClr val="434343"/>
                </a:solidFill>
              </a:defRPr>
            </a:pPr>
          </a:p>
          <a:p>
            <a:pPr marL="200526" indent="-200526">
              <a:lnSpc>
                <a:spcPct val="100000"/>
              </a:lnSpc>
              <a:buSzPct val="100000"/>
              <a:buChar char="•"/>
              <a:defRPr sz="2000">
                <a:solidFill>
                  <a:srgbClr val="434343"/>
                </a:solidFill>
              </a:defRPr>
            </a:pPr>
          </a:p>
          <a:p>
            <a:pPr marL="200526" indent="-200526">
              <a:lnSpc>
                <a:spcPct val="100000"/>
              </a:lnSpc>
              <a:buSzPct val="100000"/>
              <a:buChar char="•"/>
              <a:defRPr sz="2000">
                <a:solidFill>
                  <a:srgbClr val="434343"/>
                </a:solidFill>
              </a:defRPr>
            </a:pPr>
            <a:r>
              <a:t>Common loss functions:</a:t>
            </a:r>
          </a:p>
        </p:txBody>
      </p:sp>
      <p:pic>
        <p:nvPicPr>
          <p:cNvPr id="387" name="Image" descr="Image"/>
          <p:cNvPicPr>
            <a:picLocks noChangeAspect="1"/>
          </p:cNvPicPr>
          <p:nvPr/>
        </p:nvPicPr>
        <p:blipFill>
          <a:blip r:embed="rId3">
            <a:extLst/>
          </a:blip>
          <a:stretch>
            <a:fillRect/>
          </a:stretch>
        </p:blipFill>
        <p:spPr>
          <a:xfrm>
            <a:off x="536857" y="4099150"/>
            <a:ext cx="3833639" cy="751139"/>
          </a:xfrm>
          <a:prstGeom prst="rect">
            <a:avLst/>
          </a:prstGeom>
          <a:ln w="12700">
            <a:miter lim="400000"/>
          </a:ln>
        </p:spPr>
      </p:pic>
      <p:pic>
        <p:nvPicPr>
          <p:cNvPr id="388" name="Image" descr="Image"/>
          <p:cNvPicPr>
            <a:picLocks noChangeAspect="1"/>
          </p:cNvPicPr>
          <p:nvPr/>
        </p:nvPicPr>
        <p:blipFill>
          <a:blip r:embed="rId4">
            <a:extLst/>
          </a:blip>
          <a:stretch>
            <a:fillRect/>
          </a:stretch>
        </p:blipFill>
        <p:spPr>
          <a:xfrm>
            <a:off x="6262592" y="3934298"/>
            <a:ext cx="2188225" cy="953842"/>
          </a:xfrm>
          <a:prstGeom prst="rect">
            <a:avLst/>
          </a:prstGeom>
          <a:ln w="12700">
            <a:miter lim="400000"/>
          </a:ln>
        </p:spPr>
      </p:pic>
      <p:sp>
        <p:nvSpPr>
          <p:cNvPr id="389" name="Sum of squared error (SSE)"/>
          <p:cNvSpPr txBox="1"/>
          <p:nvPr/>
        </p:nvSpPr>
        <p:spPr>
          <a:xfrm>
            <a:off x="6124148" y="3534187"/>
            <a:ext cx="2465113" cy="301109"/>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500">
                <a:solidFill>
                  <a:srgbClr val="535353"/>
                </a:solidFill>
              </a:defRPr>
            </a:lvl1pPr>
          </a:lstStyle>
          <a:p>
            <a:pPr/>
            <a:r>
              <a:t>Sum of squared error (SSE)</a:t>
            </a:r>
          </a:p>
        </p:txBody>
      </p:sp>
      <p:sp>
        <p:nvSpPr>
          <p:cNvPr id="390" name="Binary cross entropy"/>
          <p:cNvSpPr txBox="1"/>
          <p:nvPr/>
        </p:nvSpPr>
        <p:spPr>
          <a:xfrm>
            <a:off x="1221120" y="3610387"/>
            <a:ext cx="1840500" cy="301109"/>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500">
                <a:solidFill>
                  <a:srgbClr val="535353"/>
                </a:solidFill>
              </a:defRPr>
            </a:lvl1pPr>
          </a:lstStyle>
          <a:p>
            <a:pPr/>
            <a:r>
              <a:t>Binary cross entropy</a:t>
            </a:r>
          </a:p>
        </p:txBody>
      </p:sp>
      <p:pic>
        <p:nvPicPr>
          <p:cNvPr id="391" name="Image" descr="Image"/>
          <p:cNvPicPr>
            <a:picLocks noChangeAspect="1"/>
          </p:cNvPicPr>
          <p:nvPr/>
        </p:nvPicPr>
        <p:blipFill>
          <a:blip r:embed="rId5">
            <a:extLst/>
          </a:blip>
          <a:stretch>
            <a:fillRect/>
          </a:stretch>
        </p:blipFill>
        <p:spPr>
          <a:xfrm>
            <a:off x="3339443" y="1819667"/>
            <a:ext cx="2465113" cy="513566"/>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95" name="Shape 212"/>
          <p:cNvSpPr txBox="1"/>
          <p:nvPr>
            <p:ph type="title"/>
          </p:nvPr>
        </p:nvSpPr>
        <p:spPr>
          <a:xfrm>
            <a:off x="98250" y="16350"/>
            <a:ext cx="8826600" cy="602700"/>
          </a:xfrm>
          <a:prstGeom prst="rect">
            <a:avLst/>
          </a:prstGeom>
        </p:spPr>
        <p:txBody>
          <a:bodyPr/>
          <a:lstStyle>
            <a:lvl1pPr>
              <a:defRPr sz="2200"/>
            </a:lvl1pPr>
          </a:lstStyle>
          <a:p>
            <a:pPr/>
            <a:r>
              <a:t>Loss functions [cont’d]</a:t>
            </a:r>
          </a:p>
        </p:txBody>
      </p:sp>
      <p:sp>
        <p:nvSpPr>
          <p:cNvPr id="396" name="Shape 213"/>
          <p:cNvSpPr txBox="1"/>
          <p:nvPr>
            <p:ph type="body" idx="4294967295"/>
          </p:nvPr>
        </p:nvSpPr>
        <p:spPr>
          <a:xfrm>
            <a:off x="471900" y="1033357"/>
            <a:ext cx="8200201" cy="3733186"/>
          </a:xfrm>
          <a:prstGeom prst="rect">
            <a:avLst/>
          </a:prstGeom>
        </p:spPr>
        <p:txBody>
          <a:bodyPr>
            <a:normAutofit fontScale="100000" lnSpcReduction="0"/>
          </a:bodyPr>
          <a:lstStyle>
            <a:lvl1pPr marL="200526" indent="-200526">
              <a:lnSpc>
                <a:spcPct val="100000"/>
              </a:lnSpc>
              <a:buSzPct val="100000"/>
              <a:buChar char="•"/>
              <a:defRPr sz="2000">
                <a:solidFill>
                  <a:srgbClr val="434343"/>
                </a:solidFill>
              </a:defRPr>
            </a:lvl1pPr>
          </a:lstStyle>
          <a:p>
            <a:pPr/>
            <a:r>
              <a:t>Loss typically increases or decreases with respect to some parameters or hyper-parameters</a:t>
            </a:r>
          </a:p>
        </p:txBody>
      </p:sp>
      <p:pic>
        <p:nvPicPr>
          <p:cNvPr id="397" name="Image" descr="Image"/>
          <p:cNvPicPr>
            <a:picLocks noChangeAspect="1"/>
          </p:cNvPicPr>
          <p:nvPr/>
        </p:nvPicPr>
        <p:blipFill>
          <a:blip r:embed="rId3">
            <a:extLst/>
          </a:blip>
          <a:stretch>
            <a:fillRect/>
          </a:stretch>
        </p:blipFill>
        <p:spPr>
          <a:xfrm>
            <a:off x="1211038" y="2737239"/>
            <a:ext cx="1210571" cy="325423"/>
          </a:xfrm>
          <a:prstGeom prst="rect">
            <a:avLst/>
          </a:prstGeom>
          <a:ln w="12700">
            <a:miter lim="400000"/>
          </a:ln>
        </p:spPr>
      </p:pic>
      <p:grpSp>
        <p:nvGrpSpPr>
          <p:cNvPr id="400" name="Untitled Diagram-2.png"/>
          <p:cNvGrpSpPr/>
          <p:nvPr/>
        </p:nvGrpSpPr>
        <p:grpSpPr>
          <a:xfrm>
            <a:off x="2540066" y="1890622"/>
            <a:ext cx="4764462" cy="2742141"/>
            <a:chOff x="0" y="0"/>
            <a:chExt cx="4764460" cy="2742139"/>
          </a:xfrm>
        </p:grpSpPr>
        <p:pic>
          <p:nvPicPr>
            <p:cNvPr id="399" name="Untitled Diagram-2.png" descr="Untitled Diagram-2.png"/>
            <p:cNvPicPr>
              <a:picLocks noChangeAspect="1"/>
            </p:cNvPicPr>
            <p:nvPr/>
          </p:nvPicPr>
          <p:blipFill>
            <a:blip r:embed="rId4">
              <a:extLst/>
            </a:blip>
            <a:stretch>
              <a:fillRect/>
            </a:stretch>
          </p:blipFill>
          <p:spPr>
            <a:xfrm>
              <a:off x="203200" y="203200"/>
              <a:ext cx="4358061" cy="2297640"/>
            </a:xfrm>
            <a:prstGeom prst="rect">
              <a:avLst/>
            </a:prstGeom>
            <a:ln>
              <a:noFill/>
            </a:ln>
            <a:effectLst/>
          </p:spPr>
        </p:pic>
        <p:pic>
          <p:nvPicPr>
            <p:cNvPr id="398" name="Untitled Diagram-2.png" descr="Untitled Diagram-2.png"/>
            <p:cNvPicPr>
              <a:picLocks noChangeAspect="0"/>
            </p:cNvPicPr>
            <p:nvPr/>
          </p:nvPicPr>
          <p:blipFill>
            <a:blip r:embed="rId5">
              <a:extLst/>
            </a:blip>
            <a:stretch>
              <a:fillRect/>
            </a:stretch>
          </p:blipFill>
          <p:spPr>
            <a:xfrm>
              <a:off x="0" y="0"/>
              <a:ext cx="4764461" cy="2742140"/>
            </a:xfrm>
            <a:prstGeom prst="rect">
              <a:avLst/>
            </a:prstGeom>
            <a:effectLst/>
          </p:spPr>
        </p:pic>
      </p:grpSp>
      <p:pic>
        <p:nvPicPr>
          <p:cNvPr id="401" name="Image" descr="Image"/>
          <p:cNvPicPr>
            <a:picLocks noChangeAspect="1"/>
          </p:cNvPicPr>
          <p:nvPr/>
        </p:nvPicPr>
        <p:blipFill>
          <a:blip r:embed="rId6">
            <a:extLst/>
          </a:blip>
          <a:stretch>
            <a:fillRect/>
          </a:stretch>
        </p:blipFill>
        <p:spPr>
          <a:xfrm>
            <a:off x="4853233" y="4635526"/>
            <a:ext cx="138128" cy="230212"/>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05" name="Shape 212"/>
          <p:cNvSpPr txBox="1"/>
          <p:nvPr>
            <p:ph type="title"/>
          </p:nvPr>
        </p:nvSpPr>
        <p:spPr>
          <a:xfrm>
            <a:off x="98250" y="16350"/>
            <a:ext cx="8826600" cy="602700"/>
          </a:xfrm>
          <a:prstGeom prst="rect">
            <a:avLst/>
          </a:prstGeom>
        </p:spPr>
        <p:txBody>
          <a:bodyPr/>
          <a:lstStyle>
            <a:lvl1pPr>
              <a:defRPr sz="2200"/>
            </a:lvl1pPr>
          </a:lstStyle>
          <a:p>
            <a:pPr/>
            <a:r>
              <a:t>Loss functions [cont’d]</a:t>
            </a:r>
          </a:p>
        </p:txBody>
      </p:sp>
      <p:sp>
        <p:nvSpPr>
          <p:cNvPr id="406" name="Shape 213"/>
          <p:cNvSpPr txBox="1"/>
          <p:nvPr>
            <p:ph type="body" idx="4294967295"/>
          </p:nvPr>
        </p:nvSpPr>
        <p:spPr>
          <a:xfrm>
            <a:off x="471900" y="1033357"/>
            <a:ext cx="8200201" cy="3733186"/>
          </a:xfrm>
          <a:prstGeom prst="rect">
            <a:avLst/>
          </a:prstGeom>
        </p:spPr>
        <p:txBody>
          <a:bodyPr>
            <a:normAutofit fontScale="100000" lnSpcReduction="0"/>
          </a:bodyPr>
          <a:lstStyle/>
          <a:p>
            <a:pPr marL="198521" indent="-198521" defTabSz="905255">
              <a:lnSpc>
                <a:spcPct val="100000"/>
              </a:lnSpc>
              <a:spcBef>
                <a:spcPts val="1500"/>
              </a:spcBef>
              <a:buSzPct val="100000"/>
              <a:buChar char="•"/>
              <a:defRPr sz="1979">
                <a:solidFill>
                  <a:srgbClr val="434343"/>
                </a:solidFill>
              </a:defRPr>
            </a:pPr>
            <a:r>
              <a:t>Loss typically increases or decreases with respect to some parameters or hyper-parameters</a:t>
            </a:r>
          </a:p>
          <a:p>
            <a:pPr marL="198521" indent="-198521" defTabSz="905255">
              <a:lnSpc>
                <a:spcPct val="100000"/>
              </a:lnSpc>
              <a:spcBef>
                <a:spcPts val="1500"/>
              </a:spcBef>
              <a:buSzPct val="100000"/>
              <a:buChar char="•"/>
              <a:defRPr sz="1979">
                <a:solidFill>
                  <a:srgbClr val="434343"/>
                </a:solidFill>
              </a:defRPr>
            </a:pPr>
          </a:p>
          <a:p>
            <a:pPr marL="198521" indent="-198521" defTabSz="905255">
              <a:lnSpc>
                <a:spcPct val="100000"/>
              </a:lnSpc>
              <a:spcBef>
                <a:spcPts val="1500"/>
              </a:spcBef>
              <a:buSzPct val="100000"/>
              <a:buChar char="•"/>
              <a:defRPr sz="1979">
                <a:solidFill>
                  <a:srgbClr val="434343"/>
                </a:solidFill>
              </a:defRPr>
            </a:pPr>
          </a:p>
          <a:p>
            <a:pPr marL="198521" indent="-198521" defTabSz="905255">
              <a:lnSpc>
                <a:spcPct val="100000"/>
              </a:lnSpc>
              <a:spcBef>
                <a:spcPts val="1500"/>
              </a:spcBef>
              <a:buSzPct val="100000"/>
              <a:buChar char="•"/>
              <a:defRPr sz="1979">
                <a:solidFill>
                  <a:srgbClr val="434343"/>
                </a:solidFill>
              </a:defRPr>
            </a:pPr>
          </a:p>
          <a:p>
            <a:pPr marL="198521" indent="-198521" defTabSz="905255">
              <a:lnSpc>
                <a:spcPct val="100000"/>
              </a:lnSpc>
              <a:spcBef>
                <a:spcPts val="1500"/>
              </a:spcBef>
              <a:buSzPct val="100000"/>
              <a:buChar char="•"/>
              <a:defRPr sz="1979">
                <a:solidFill>
                  <a:srgbClr val="434343"/>
                </a:solidFill>
              </a:defRPr>
            </a:pPr>
          </a:p>
          <a:p>
            <a:pPr marL="198521" indent="-198521" defTabSz="905255">
              <a:lnSpc>
                <a:spcPct val="100000"/>
              </a:lnSpc>
              <a:spcBef>
                <a:spcPts val="1500"/>
              </a:spcBef>
              <a:buSzPct val="100000"/>
              <a:buChar char="•"/>
              <a:defRPr sz="1979">
                <a:solidFill>
                  <a:srgbClr val="434343"/>
                </a:solidFill>
              </a:defRPr>
            </a:pPr>
          </a:p>
          <a:p>
            <a:pPr marL="198521" indent="-198521" defTabSz="905255">
              <a:lnSpc>
                <a:spcPct val="100000"/>
              </a:lnSpc>
              <a:spcBef>
                <a:spcPts val="1500"/>
              </a:spcBef>
              <a:buSzPct val="100000"/>
              <a:buChar char="•"/>
              <a:defRPr b="1" sz="1979">
                <a:solidFill>
                  <a:schemeClr val="accent3"/>
                </a:solidFill>
              </a:defRPr>
            </a:pPr>
            <a:r>
              <a:t>How do we minimize the cost???</a:t>
            </a:r>
          </a:p>
        </p:txBody>
      </p:sp>
      <p:pic>
        <p:nvPicPr>
          <p:cNvPr id="407" name="Image" descr="Image"/>
          <p:cNvPicPr>
            <a:picLocks noChangeAspect="1"/>
          </p:cNvPicPr>
          <p:nvPr/>
        </p:nvPicPr>
        <p:blipFill>
          <a:blip r:embed="rId3">
            <a:extLst/>
          </a:blip>
          <a:stretch>
            <a:fillRect/>
          </a:stretch>
        </p:blipFill>
        <p:spPr>
          <a:xfrm>
            <a:off x="2331861" y="2659191"/>
            <a:ext cx="1210571" cy="325423"/>
          </a:xfrm>
          <a:prstGeom prst="rect">
            <a:avLst/>
          </a:prstGeom>
          <a:ln w="12700">
            <a:miter lim="400000"/>
          </a:ln>
        </p:spPr>
      </p:pic>
      <p:grpSp>
        <p:nvGrpSpPr>
          <p:cNvPr id="410" name="Untitled Diagram-2.png"/>
          <p:cNvGrpSpPr/>
          <p:nvPr/>
        </p:nvGrpSpPr>
        <p:grpSpPr>
          <a:xfrm>
            <a:off x="3735660" y="1900669"/>
            <a:ext cx="4041620" cy="2361047"/>
            <a:chOff x="0" y="0"/>
            <a:chExt cx="4041618" cy="2361046"/>
          </a:xfrm>
        </p:grpSpPr>
        <p:pic>
          <p:nvPicPr>
            <p:cNvPr id="409" name="Untitled Diagram-2.png" descr="Untitled Diagram-2.png"/>
            <p:cNvPicPr>
              <a:picLocks noChangeAspect="1"/>
            </p:cNvPicPr>
            <p:nvPr/>
          </p:nvPicPr>
          <p:blipFill>
            <a:blip r:embed="rId4">
              <a:extLst/>
            </a:blip>
            <a:stretch>
              <a:fillRect/>
            </a:stretch>
          </p:blipFill>
          <p:spPr>
            <a:xfrm>
              <a:off x="203200" y="203200"/>
              <a:ext cx="3635219" cy="1916547"/>
            </a:xfrm>
            <a:prstGeom prst="rect">
              <a:avLst/>
            </a:prstGeom>
            <a:ln>
              <a:noFill/>
            </a:ln>
            <a:effectLst/>
          </p:spPr>
        </p:pic>
        <p:pic>
          <p:nvPicPr>
            <p:cNvPr id="408" name="Untitled Diagram-2.png" descr="Untitled Diagram-2.png"/>
            <p:cNvPicPr>
              <a:picLocks noChangeAspect="0"/>
            </p:cNvPicPr>
            <p:nvPr/>
          </p:nvPicPr>
          <p:blipFill>
            <a:blip r:embed="rId5">
              <a:extLst/>
            </a:blip>
            <a:stretch>
              <a:fillRect/>
            </a:stretch>
          </p:blipFill>
          <p:spPr>
            <a:xfrm>
              <a:off x="0" y="0"/>
              <a:ext cx="4041619" cy="2361047"/>
            </a:xfrm>
            <a:prstGeom prst="rect">
              <a:avLst/>
            </a:prstGeom>
            <a:effectLst/>
          </p:spPr>
        </p:pic>
      </p:grpSp>
      <p:pic>
        <p:nvPicPr>
          <p:cNvPr id="411" name="Image" descr="Image"/>
          <p:cNvPicPr>
            <a:picLocks noChangeAspect="1"/>
          </p:cNvPicPr>
          <p:nvPr/>
        </p:nvPicPr>
        <p:blipFill>
          <a:blip r:embed="rId6">
            <a:extLst/>
          </a:blip>
          <a:stretch>
            <a:fillRect/>
          </a:stretch>
        </p:blipFill>
        <p:spPr>
          <a:xfrm>
            <a:off x="5687406" y="4253199"/>
            <a:ext cx="138127" cy="230212"/>
          </a:xfrm>
          <a:prstGeom prst="rect">
            <a:avLst/>
          </a:prstGeom>
          <a:ln w="12700">
            <a:miter lim="400000"/>
          </a:ln>
        </p:spPr>
      </p:pic>
      <p:pic>
        <p:nvPicPr>
          <p:cNvPr id="412" name="Image" descr="Image"/>
          <p:cNvPicPr>
            <a:picLocks noChangeAspect="1"/>
          </p:cNvPicPr>
          <p:nvPr/>
        </p:nvPicPr>
        <p:blipFill>
          <a:blip r:embed="rId7">
            <a:extLst/>
          </a:blip>
          <a:stretch>
            <a:fillRect/>
          </a:stretch>
        </p:blipFill>
        <p:spPr>
          <a:xfrm>
            <a:off x="7013164" y="3782531"/>
            <a:ext cx="230212" cy="230212"/>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16" name="Shape 212"/>
          <p:cNvSpPr txBox="1"/>
          <p:nvPr>
            <p:ph type="title"/>
          </p:nvPr>
        </p:nvSpPr>
        <p:spPr>
          <a:xfrm>
            <a:off x="98250" y="16350"/>
            <a:ext cx="8826600" cy="602700"/>
          </a:xfrm>
          <a:prstGeom prst="rect">
            <a:avLst/>
          </a:prstGeom>
        </p:spPr>
        <p:txBody>
          <a:bodyPr/>
          <a:lstStyle>
            <a:lvl1pPr>
              <a:defRPr sz="2200"/>
            </a:lvl1pPr>
          </a:lstStyle>
          <a:p>
            <a:pPr/>
            <a:r>
              <a:t>Quick math refresher—scalar derivatives</a:t>
            </a:r>
          </a:p>
        </p:txBody>
      </p:sp>
      <p:sp>
        <p:nvSpPr>
          <p:cNvPr id="417" name="Shape 213"/>
          <p:cNvSpPr txBox="1"/>
          <p:nvPr>
            <p:ph type="body" idx="4294967295"/>
          </p:nvPr>
        </p:nvSpPr>
        <p:spPr>
          <a:xfrm>
            <a:off x="471900" y="1033357"/>
            <a:ext cx="8200201" cy="3733186"/>
          </a:xfrm>
          <a:prstGeom prst="rect">
            <a:avLst/>
          </a:prstGeom>
        </p:spPr>
        <p:txBody>
          <a:bodyPr>
            <a:normAutofit fontScale="100000" lnSpcReduction="0"/>
          </a:bodyPr>
          <a:lstStyle/>
          <a:p>
            <a:pPr marL="200526" indent="-200526">
              <a:lnSpc>
                <a:spcPct val="100000"/>
              </a:lnSpc>
              <a:buSzPct val="100000"/>
              <a:buChar char="•"/>
              <a:defRPr sz="2000">
                <a:solidFill>
                  <a:srgbClr val="434343"/>
                </a:solidFill>
              </a:defRPr>
            </a:pPr>
            <a:r>
              <a:t>How do we measure the slope of a curve?</a:t>
            </a:r>
          </a:p>
          <a:p>
            <a:pPr marL="200526" indent="-200526">
              <a:lnSpc>
                <a:spcPct val="100000"/>
              </a:lnSpc>
              <a:buSzPct val="100000"/>
              <a:buChar char="•"/>
              <a:defRPr sz="2000">
                <a:solidFill>
                  <a:srgbClr val="434343"/>
                </a:solidFill>
              </a:defRPr>
            </a:pPr>
            <a:r>
              <a:t>Scalar derivatives:</a:t>
            </a:r>
          </a:p>
          <a:p>
            <a:pPr marL="200526" indent="-200526">
              <a:lnSpc>
                <a:spcPct val="100000"/>
              </a:lnSpc>
              <a:buSzPct val="100000"/>
              <a:buChar char="•"/>
              <a:defRPr sz="2000">
                <a:solidFill>
                  <a:srgbClr val="434343"/>
                </a:solidFill>
              </a:defRPr>
            </a:pPr>
          </a:p>
          <a:p>
            <a:pPr marL="200526" indent="-200526">
              <a:lnSpc>
                <a:spcPct val="100000"/>
              </a:lnSpc>
              <a:buSzPct val="100000"/>
              <a:buChar char="•"/>
              <a:defRPr sz="2000">
                <a:solidFill>
                  <a:srgbClr val="434343"/>
                </a:solidFill>
              </a:defRPr>
            </a:pPr>
          </a:p>
          <a:p>
            <a:pPr marL="200526" indent="-200526">
              <a:lnSpc>
                <a:spcPct val="100000"/>
              </a:lnSpc>
              <a:buSzPct val="100000"/>
              <a:buChar char="•"/>
              <a:defRPr sz="2000">
                <a:solidFill>
                  <a:srgbClr val="434343"/>
                </a:solidFill>
              </a:defRPr>
            </a:pPr>
            <a:r>
              <a:t>Examples:</a:t>
            </a:r>
          </a:p>
        </p:txBody>
      </p:sp>
      <p:grpSp>
        <p:nvGrpSpPr>
          <p:cNvPr id="420" name="Untitled Diagram.png"/>
          <p:cNvGrpSpPr/>
          <p:nvPr/>
        </p:nvGrpSpPr>
        <p:grpSpPr>
          <a:xfrm>
            <a:off x="4644959" y="1573754"/>
            <a:ext cx="4324294" cy="3365974"/>
            <a:chOff x="0" y="0"/>
            <a:chExt cx="4324292" cy="3365973"/>
          </a:xfrm>
        </p:grpSpPr>
        <p:pic>
          <p:nvPicPr>
            <p:cNvPr id="419" name="Untitled Diagram.png" descr="Untitled Diagram.png"/>
            <p:cNvPicPr>
              <a:picLocks noChangeAspect="1"/>
            </p:cNvPicPr>
            <p:nvPr/>
          </p:nvPicPr>
          <p:blipFill>
            <a:blip r:embed="rId3">
              <a:extLst/>
            </a:blip>
            <a:stretch>
              <a:fillRect/>
            </a:stretch>
          </p:blipFill>
          <p:spPr>
            <a:xfrm>
              <a:off x="203200" y="203200"/>
              <a:ext cx="3917893" cy="2921474"/>
            </a:xfrm>
            <a:prstGeom prst="rect">
              <a:avLst/>
            </a:prstGeom>
            <a:ln>
              <a:noFill/>
            </a:ln>
            <a:effectLst/>
          </p:spPr>
        </p:pic>
        <p:pic>
          <p:nvPicPr>
            <p:cNvPr id="418" name="Untitled Diagram.png" descr="Untitled Diagram.png"/>
            <p:cNvPicPr>
              <a:picLocks noChangeAspect="0"/>
            </p:cNvPicPr>
            <p:nvPr/>
          </p:nvPicPr>
          <p:blipFill>
            <a:blip r:embed="rId4">
              <a:extLst/>
            </a:blip>
            <a:stretch>
              <a:fillRect/>
            </a:stretch>
          </p:blipFill>
          <p:spPr>
            <a:xfrm>
              <a:off x="0" y="0"/>
              <a:ext cx="4324293" cy="3365974"/>
            </a:xfrm>
            <a:prstGeom prst="rect">
              <a:avLst/>
            </a:prstGeom>
            <a:effectLst/>
          </p:spPr>
        </p:pic>
      </p:grpSp>
      <p:pic>
        <p:nvPicPr>
          <p:cNvPr id="421" name="Image" descr="Image"/>
          <p:cNvPicPr>
            <a:picLocks noChangeAspect="1"/>
          </p:cNvPicPr>
          <p:nvPr/>
        </p:nvPicPr>
        <p:blipFill>
          <a:blip r:embed="rId5">
            <a:extLst/>
          </a:blip>
          <a:stretch>
            <a:fillRect/>
          </a:stretch>
        </p:blipFill>
        <p:spPr>
          <a:xfrm>
            <a:off x="6977136" y="4681147"/>
            <a:ext cx="113538" cy="108601"/>
          </a:xfrm>
          <a:prstGeom prst="rect">
            <a:avLst/>
          </a:prstGeom>
          <a:ln w="12700">
            <a:miter lim="400000"/>
          </a:ln>
        </p:spPr>
      </p:pic>
      <p:pic>
        <p:nvPicPr>
          <p:cNvPr id="422" name="Image" descr="Image"/>
          <p:cNvPicPr>
            <a:picLocks noChangeAspect="1"/>
          </p:cNvPicPr>
          <p:nvPr/>
        </p:nvPicPr>
        <p:blipFill>
          <a:blip r:embed="rId6">
            <a:extLst/>
          </a:blip>
          <a:stretch>
            <a:fillRect/>
          </a:stretch>
        </p:blipFill>
        <p:spPr>
          <a:xfrm>
            <a:off x="5665170" y="1864626"/>
            <a:ext cx="1409381" cy="381852"/>
          </a:xfrm>
          <a:prstGeom prst="rect">
            <a:avLst/>
          </a:prstGeom>
          <a:ln w="12700">
            <a:miter lim="400000"/>
          </a:ln>
        </p:spPr>
      </p:pic>
      <p:pic>
        <p:nvPicPr>
          <p:cNvPr id="423" name="Image" descr="Image"/>
          <p:cNvPicPr>
            <a:picLocks noChangeAspect="1"/>
          </p:cNvPicPr>
          <p:nvPr/>
        </p:nvPicPr>
        <p:blipFill>
          <a:blip r:embed="rId7">
            <a:extLst/>
          </a:blip>
          <a:stretch>
            <a:fillRect/>
          </a:stretch>
        </p:blipFill>
        <p:spPr>
          <a:xfrm>
            <a:off x="347371" y="2207409"/>
            <a:ext cx="4129647" cy="510734"/>
          </a:xfrm>
          <a:prstGeom prst="rect">
            <a:avLst/>
          </a:prstGeom>
          <a:ln w="12700">
            <a:miter lim="400000"/>
          </a:ln>
        </p:spPr>
      </p:pic>
      <p:pic>
        <p:nvPicPr>
          <p:cNvPr id="424" name="Image" descr="Image"/>
          <p:cNvPicPr>
            <a:picLocks noChangeAspect="1"/>
          </p:cNvPicPr>
          <p:nvPr/>
        </p:nvPicPr>
        <p:blipFill>
          <a:blip r:embed="rId8">
            <a:extLst/>
          </a:blip>
          <a:stretch>
            <a:fillRect/>
          </a:stretch>
        </p:blipFill>
        <p:spPr>
          <a:xfrm>
            <a:off x="1031285" y="3529713"/>
            <a:ext cx="847918" cy="510735"/>
          </a:xfrm>
          <a:prstGeom prst="rect">
            <a:avLst/>
          </a:prstGeom>
          <a:ln w="12700">
            <a:miter lim="400000"/>
          </a:ln>
        </p:spPr>
      </p:pic>
      <p:pic>
        <p:nvPicPr>
          <p:cNvPr id="425" name="Image" descr="Image"/>
          <p:cNvPicPr>
            <a:picLocks noChangeAspect="1"/>
          </p:cNvPicPr>
          <p:nvPr/>
        </p:nvPicPr>
        <p:blipFill>
          <a:blip r:embed="rId9">
            <a:extLst/>
          </a:blip>
          <a:stretch>
            <a:fillRect/>
          </a:stretch>
        </p:blipFill>
        <p:spPr>
          <a:xfrm>
            <a:off x="1005661" y="4306501"/>
            <a:ext cx="1219812" cy="510735"/>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29" name="Shape 212"/>
          <p:cNvSpPr txBox="1"/>
          <p:nvPr>
            <p:ph type="title"/>
          </p:nvPr>
        </p:nvSpPr>
        <p:spPr>
          <a:xfrm>
            <a:off x="98250" y="16350"/>
            <a:ext cx="8826600" cy="602700"/>
          </a:xfrm>
          <a:prstGeom prst="rect">
            <a:avLst/>
          </a:prstGeom>
        </p:spPr>
        <p:txBody>
          <a:bodyPr/>
          <a:lstStyle>
            <a:lvl1pPr>
              <a:defRPr sz="2200"/>
            </a:lvl1pPr>
          </a:lstStyle>
          <a:p>
            <a:pPr/>
            <a:r>
              <a:t>Quick math refresher [cont’d]—vector calculus</a:t>
            </a:r>
          </a:p>
        </p:txBody>
      </p:sp>
      <p:sp>
        <p:nvSpPr>
          <p:cNvPr id="430" name="Shape 213"/>
          <p:cNvSpPr txBox="1"/>
          <p:nvPr>
            <p:ph type="body" idx="4294967295"/>
          </p:nvPr>
        </p:nvSpPr>
        <p:spPr>
          <a:xfrm>
            <a:off x="471900" y="1033357"/>
            <a:ext cx="8200201" cy="3733186"/>
          </a:xfrm>
          <a:prstGeom prst="rect">
            <a:avLst/>
          </a:prstGeom>
        </p:spPr>
        <p:txBody>
          <a:bodyPr>
            <a:normAutofit fontScale="100000" lnSpcReduction="0"/>
          </a:bodyPr>
          <a:lstStyle/>
          <a:p>
            <a:pPr marL="200526" indent="-200526">
              <a:lnSpc>
                <a:spcPct val="100000"/>
              </a:lnSpc>
              <a:buSzPct val="100000"/>
              <a:buChar char="•"/>
              <a:defRPr sz="2000">
                <a:solidFill>
                  <a:srgbClr val="434343"/>
                </a:solidFill>
              </a:defRPr>
            </a:pPr>
            <a:r>
              <a:t>How do we measure the slope of an </a:t>
            </a:r>
            <a:r>
              <a:rPr i="1"/>
              <a:t>N</a:t>
            </a:r>
            <a:r>
              <a:t>d-curve?</a:t>
            </a:r>
          </a:p>
          <a:p>
            <a:pPr marL="200526" indent="-200526">
              <a:lnSpc>
                <a:spcPct val="100000"/>
              </a:lnSpc>
              <a:buSzPct val="100000"/>
              <a:buChar char="•"/>
              <a:defRPr sz="2000">
                <a:solidFill>
                  <a:srgbClr val="434343"/>
                </a:solidFill>
              </a:defRPr>
            </a:pPr>
            <a:r>
              <a:t>Vector (partial) derivatives:</a:t>
            </a:r>
          </a:p>
        </p:txBody>
      </p:sp>
      <p:pic>
        <p:nvPicPr>
          <p:cNvPr id="431" name="Image" descr="Image"/>
          <p:cNvPicPr>
            <a:picLocks noChangeAspect="1"/>
          </p:cNvPicPr>
          <p:nvPr/>
        </p:nvPicPr>
        <p:blipFill>
          <a:blip r:embed="rId3">
            <a:extLst/>
          </a:blip>
          <a:stretch>
            <a:fillRect/>
          </a:stretch>
        </p:blipFill>
        <p:spPr>
          <a:xfrm>
            <a:off x="1568267" y="2224713"/>
            <a:ext cx="2004088" cy="371619"/>
          </a:xfrm>
          <a:prstGeom prst="rect">
            <a:avLst/>
          </a:prstGeom>
          <a:ln w="12700">
            <a:miter lim="400000"/>
          </a:ln>
        </p:spPr>
      </p:pic>
      <p:pic>
        <p:nvPicPr>
          <p:cNvPr id="432" name="Image" descr="Image"/>
          <p:cNvPicPr>
            <a:picLocks noChangeAspect="1"/>
          </p:cNvPicPr>
          <p:nvPr/>
        </p:nvPicPr>
        <p:blipFill>
          <a:blip r:embed="rId4">
            <a:extLst/>
          </a:blip>
          <a:stretch>
            <a:fillRect/>
          </a:stretch>
        </p:blipFill>
        <p:spPr>
          <a:xfrm>
            <a:off x="1077787" y="3224619"/>
            <a:ext cx="6867526" cy="828964"/>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Packt">
  <a:themeElements>
    <a:clrScheme name="Packt">
      <a:dk1>
        <a:srgbClr val="F37021"/>
      </a:dk1>
      <a:lt1>
        <a:srgbClr val="4285F4"/>
      </a:lt1>
      <a:dk2>
        <a:srgbClr val="A7A7A7"/>
      </a:dk2>
      <a:lt2>
        <a:srgbClr val="535353"/>
      </a:lt2>
      <a:accent1>
        <a:srgbClr val="0277BD"/>
      </a:accent1>
      <a:accent2>
        <a:srgbClr val="0F9D58"/>
      </a:accent2>
      <a:accent3>
        <a:srgbClr val="DB4437"/>
      </a:accent3>
      <a:accent4>
        <a:srgbClr val="FAFAFA"/>
      </a:accent4>
      <a:accent5>
        <a:srgbClr val="4FC3F7"/>
      </a:accent5>
      <a:accent6>
        <a:srgbClr val="F4B400"/>
      </a:accent6>
      <a:hlink>
        <a:srgbClr val="0000FF"/>
      </a:hlink>
      <a:folHlink>
        <a:srgbClr val="FF00FF"/>
      </a:folHlink>
    </a:clrScheme>
    <a:fontScheme name="Packt">
      <a:majorFont>
        <a:latin typeface="Helvetica"/>
        <a:ea typeface="Helvetica"/>
        <a:cs typeface="Helvetica"/>
      </a:majorFont>
      <a:minorFont>
        <a:latin typeface="Arial"/>
        <a:ea typeface="Arial"/>
        <a:cs typeface="Arial"/>
      </a:minorFont>
    </a:fontScheme>
    <a:fmtScheme name="Pack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Packt">
  <a:themeElements>
    <a:clrScheme name="Packt">
      <a:dk1>
        <a:srgbClr val="000000"/>
      </a:dk1>
      <a:lt1>
        <a:srgbClr val="FFFFFF"/>
      </a:lt1>
      <a:dk2>
        <a:srgbClr val="A7A7A7"/>
      </a:dk2>
      <a:lt2>
        <a:srgbClr val="535353"/>
      </a:lt2>
      <a:accent1>
        <a:srgbClr val="0277BD"/>
      </a:accent1>
      <a:accent2>
        <a:srgbClr val="0F9D58"/>
      </a:accent2>
      <a:accent3>
        <a:srgbClr val="DB4437"/>
      </a:accent3>
      <a:accent4>
        <a:srgbClr val="FAFAFA"/>
      </a:accent4>
      <a:accent5>
        <a:srgbClr val="4FC3F7"/>
      </a:accent5>
      <a:accent6>
        <a:srgbClr val="F4B400"/>
      </a:accent6>
      <a:hlink>
        <a:srgbClr val="0000FF"/>
      </a:hlink>
      <a:folHlink>
        <a:srgbClr val="FF00FF"/>
      </a:folHlink>
    </a:clrScheme>
    <a:fontScheme name="Packt">
      <a:majorFont>
        <a:latin typeface="Helvetica"/>
        <a:ea typeface="Helvetica"/>
        <a:cs typeface="Helvetica"/>
      </a:majorFont>
      <a:minorFont>
        <a:latin typeface="Arial"/>
        <a:ea typeface="Arial"/>
        <a:cs typeface="Arial"/>
      </a:minorFont>
    </a:fontScheme>
    <a:fmtScheme name="Pack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